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134805780" r:id="rId2"/>
  </p:sldIdLst>
  <p:sldSz cx="24384000" cy="13716000"/>
  <p:notesSz cx="6858000" cy="9144000"/>
  <p:embeddedFontLst>
    <p:embeddedFont>
      <p:font typeface="Canela Bold" panose="020B0604020202020204" charset="0"/>
      <p:regular r:id="rId4"/>
      <p:bold r:id="rId5"/>
      <p:italic r:id="rId6"/>
      <p:boldItalic r:id="rId7"/>
    </p:embeddedFont>
    <p:embeddedFont>
      <p:font typeface="Graphik" panose="020B0604020202020204" charset="0"/>
      <p:regular r:id="rId8"/>
      <p:bold r:id="rId9"/>
      <p:italic r:id="rId10"/>
      <p:boldItalic r:id="rId11"/>
    </p:embeddedFont>
    <p:embeddedFont>
      <p:font typeface="Helvetica Neue" charset="0"/>
      <p:regular r:id="rId12"/>
      <p:bold r:id="rId13"/>
      <p:italic r:id="rId14"/>
      <p:boldItalic r:id="rId15"/>
    </p:embeddedFont>
    <p:embeddedFont>
      <p:font typeface="Helvetica Neue Light" panose="020B0604020202020204" charset="0"/>
      <p:regular r:id="rId16"/>
      <p:bold r:id="rId17"/>
      <p:italic r:id="rId18"/>
      <p:boldItalic r:id="rId19"/>
    </p:embeddedFont>
    <p:embeddedFont>
      <p:font typeface="Ploni Maccabi ML v2 AAA" pitchFamily="50" charset="-79"/>
      <p:regular r:id="rId20"/>
      <p:bold r:id="rId21"/>
    </p:embeddedFont>
    <p:embeddedFont>
      <p:font typeface="Ploni Maccabi ML v2 AAA Black" pitchFamily="50" charset="-79"/>
      <p:bold r:id="rId22"/>
    </p:embeddedFont>
    <p:embeddedFont>
      <p:font typeface="Ploni Maccabi ML v2 AAA D-Bold" pitchFamily="50" charset="-79"/>
      <p:regular r:id="rId23"/>
      <p:bold r:id="rId24"/>
    </p:embeddedFont>
    <p:embeddedFont>
      <p:font typeface="Ploni Maccabi ML v2 AAA Medium" pitchFamily="50" charset="-79"/>
      <p:regular r:id="rId25"/>
    </p:embeddedFont>
  </p:embeddedFontLst>
  <p:custDataLst>
    <p:tags r:id="rId26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691" userDrawn="1">
          <p15:clr>
            <a:srgbClr val="A4A3A4"/>
          </p15:clr>
        </p15:guide>
        <p15:guide id="2" pos="7680" userDrawn="1">
          <p15:clr>
            <a:srgbClr val="A4A3A4"/>
          </p15:clr>
        </p15:guide>
        <p15:guide id="3" pos="11944" userDrawn="1">
          <p15:clr>
            <a:srgbClr val="A4A3A4"/>
          </p15:clr>
        </p15:guide>
        <p15:guide id="4" orient="horz" pos="7563" userDrawn="1">
          <p15:clr>
            <a:srgbClr val="A4A3A4"/>
          </p15:clr>
        </p15:guide>
        <p15:guide id="5" pos="3076" userDrawn="1">
          <p15:clr>
            <a:srgbClr val="A4A3A4"/>
          </p15:clr>
        </p15:guide>
        <p15:guide id="6" pos="4165" userDrawn="1">
          <p15:clr>
            <a:srgbClr val="A4A3A4"/>
          </p15:clr>
        </p15:guide>
        <p15:guide id="7" pos="6591" userDrawn="1">
          <p15:clr>
            <a:srgbClr val="A4A3A4"/>
          </p15:clr>
        </p15:guide>
        <p15:guide id="8" orient="horz" pos="2302" userDrawn="1">
          <p15:clr>
            <a:srgbClr val="A4A3A4"/>
          </p15:clr>
        </p15:guide>
        <p15:guide id="9" orient="horz" pos="3186" userDrawn="1">
          <p15:clr>
            <a:srgbClr val="A4A3A4"/>
          </p15:clr>
        </p15:guide>
        <p15:guide id="10" orient="horz" pos="4093" userDrawn="1">
          <p15:clr>
            <a:srgbClr val="A4A3A4"/>
          </p15:clr>
        </p15:guide>
        <p15:guide id="11" orient="horz" pos="5000" userDrawn="1">
          <p15:clr>
            <a:srgbClr val="A4A3A4"/>
          </p15:clr>
        </p15:guide>
        <p15:guide id="12" orient="horz" pos="5908" userDrawn="1">
          <p15:clr>
            <a:srgbClr val="A4A3A4"/>
          </p15:clr>
        </p15:guide>
        <p15:guide id="13" orient="horz" pos="68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BFE6"/>
    <a:srgbClr val="A8C86F"/>
    <a:srgbClr val="D25189"/>
    <a:srgbClr val="E9912D"/>
    <a:srgbClr val="6C76EC"/>
    <a:srgbClr val="FABE95"/>
    <a:srgbClr val="F2717F"/>
    <a:srgbClr val="13265D"/>
    <a:srgbClr val="010A5E"/>
    <a:srgbClr val="DFB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5EE"/>
          </a:solidFill>
        </a:fill>
      </a:tcStyle>
    </a:wholeTbl>
    <a:band2H>
      <a:tcTxStyle/>
      <a:tcStyle>
        <a:tcBdr/>
        <a:fill>
          <a:solidFill>
            <a:srgbClr val="E8EB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5CD"/>
          </a:solidFill>
        </a:fill>
      </a:tcStyle>
    </a:wholeTbl>
    <a:band2H>
      <a:tcTxStyle/>
      <a:tcStyle>
        <a:tcBdr/>
        <a:fill>
          <a:solidFill>
            <a:srgbClr val="E8F2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3E5"/>
          </a:solidFill>
        </a:fill>
      </a:tcStyle>
    </a:wholeTbl>
    <a:band2H>
      <a:tcTxStyle/>
      <a:tcStyle>
        <a:tcBdr/>
        <a:fill>
          <a:solidFill>
            <a:srgbClr val="ECEA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89" autoAdjust="0"/>
    <p:restoredTop sz="94744" autoAdjust="0"/>
  </p:normalViewPr>
  <p:slideViewPr>
    <p:cSldViewPr snapToGrid="0">
      <p:cViewPr varScale="1">
        <p:scale>
          <a:sx n="54" d="100"/>
          <a:sy n="54" d="100"/>
        </p:scale>
        <p:origin x="498" y="102"/>
      </p:cViewPr>
      <p:guideLst>
        <p:guide orient="horz" pos="691"/>
        <p:guide pos="7680"/>
        <p:guide pos="11944"/>
        <p:guide orient="horz" pos="7563"/>
        <p:guide pos="3076"/>
        <p:guide pos="4165"/>
        <p:guide pos="6591"/>
        <p:guide orient="horz" pos="2302"/>
        <p:guide orient="horz" pos="3186"/>
        <p:guide orient="horz" pos="4093"/>
        <p:guide orient="horz" pos="5000"/>
        <p:guide orient="horz" pos="5908"/>
        <p:guide orient="horz" pos="688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tags" Target="tags/tag1.xml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font" Target="fonts/font21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28" Type="http://schemas.openxmlformats.org/officeDocument/2006/relationships/viewProps" Target="view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1" name="Shape 3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11986162"/>
            <a:ext cx="21945599" cy="605796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29">
                <a:latin typeface="Graphik-Medium"/>
                <a:ea typeface="Graphik-Medium"/>
                <a:cs typeface="Graphik-Medium"/>
                <a:sym typeface="Graphik Medium"/>
              </a:defRPr>
            </a:lvl1pPr>
            <a:lvl2pPr marL="918438" indent="-372338" algn="ctr" defTabSz="825500">
              <a:lnSpc>
                <a:spcPct val="100000"/>
              </a:lnSpc>
              <a:spcBef>
                <a:spcPts val="0"/>
              </a:spcBef>
              <a:defRPr sz="3000" spc="-29">
                <a:latin typeface="Graphik-Medium"/>
                <a:ea typeface="Graphik-Medium"/>
                <a:cs typeface="Graphik-Medium"/>
                <a:sym typeface="Graphik Medium"/>
              </a:defRPr>
            </a:lvl2pPr>
            <a:lvl3pPr marL="1464538" indent="-372338" algn="ctr" defTabSz="825500">
              <a:lnSpc>
                <a:spcPct val="100000"/>
              </a:lnSpc>
              <a:spcBef>
                <a:spcPts val="0"/>
              </a:spcBef>
              <a:defRPr sz="3000" spc="-29">
                <a:latin typeface="Graphik-Medium"/>
                <a:ea typeface="Graphik-Medium"/>
                <a:cs typeface="Graphik-Medium"/>
                <a:sym typeface="Graphik Medium"/>
              </a:defRPr>
            </a:lvl3pPr>
            <a:lvl4pPr marL="2010640" indent="-372340" algn="ctr" defTabSz="825500">
              <a:lnSpc>
                <a:spcPct val="100000"/>
              </a:lnSpc>
              <a:spcBef>
                <a:spcPts val="0"/>
              </a:spcBef>
              <a:defRPr sz="3000" spc="-29">
                <a:latin typeface="Graphik-Medium"/>
                <a:ea typeface="Graphik-Medium"/>
                <a:cs typeface="Graphik-Medium"/>
                <a:sym typeface="Graphik Medium"/>
              </a:defRPr>
            </a:lvl4pPr>
            <a:lvl5pPr marL="2556740" indent="-372340" algn="ctr" defTabSz="825500">
              <a:lnSpc>
                <a:spcPct val="100000"/>
              </a:lnSpc>
              <a:spcBef>
                <a:spcPts val="0"/>
              </a:spcBef>
              <a:defRPr sz="3000" spc="-29">
                <a:latin typeface="Graphik-Medium"/>
                <a:ea typeface="Graphik-Medium"/>
                <a:cs typeface="Graphik-Medium"/>
                <a:sym typeface="Graphik Medium"/>
              </a:defRPr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7567579"/>
            <a:ext cx="21945600" cy="2250597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i="1" spc="-100"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</a:lstStyle>
          <a:p>
            <a:pPr rtl="0">
              <a:defRPr/>
            </a:pPr>
            <a:r>
              <a:t>Presentation Subtitle</a:t>
            </a:r>
          </a:p>
        </p:txBody>
      </p:sp>
      <p:pic>
        <p:nvPicPr>
          <p:cNvPr id="14" name="PLAYBOOK - V1 copy.002.jpeg" descr="PLAYBOOK - V1 copy.002.jpeg"/>
          <p:cNvPicPr>
            <a:picLocks noChangeAspect="1"/>
          </p:cNvPicPr>
          <p:nvPr/>
        </p:nvPicPr>
        <p:blipFill>
          <a:blip r:embed="rId2">
            <a:alphaModFix amt="5029"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3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8462239"/>
            <a:ext cx="21945602" cy="832618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i="1"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  <a:lvl2pPr algn="ctr" defTabSz="825500">
              <a:lnSpc>
                <a:spcPct val="100000"/>
              </a:lnSpc>
              <a:spcBef>
                <a:spcPts val="0"/>
              </a:spcBef>
              <a:defRPr i="1"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2pPr>
            <a:lvl3pPr algn="ctr" defTabSz="825500">
              <a:lnSpc>
                <a:spcPct val="100000"/>
              </a:lnSpc>
              <a:spcBef>
                <a:spcPts val="0"/>
              </a:spcBef>
              <a:defRPr i="1"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3pPr>
            <a:lvl4pPr algn="ctr" defTabSz="825500">
              <a:lnSpc>
                <a:spcPct val="100000"/>
              </a:lnSpc>
              <a:spcBef>
                <a:spcPts val="0"/>
              </a:spcBef>
              <a:defRPr i="1"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4pPr>
            <a:lvl5pPr algn="ctr" defTabSz="825500">
              <a:lnSpc>
                <a:spcPct val="100000"/>
              </a:lnSpc>
              <a:spcBef>
                <a:spcPts val="0"/>
              </a:spcBef>
              <a:defRPr i="1"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5pPr>
          </a:lstStyle>
          <a:p>
            <a:r>
              <a:t>Fact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19200" y="4214481"/>
            <a:ext cx="21945600" cy="4269712"/>
          </a:xfrm>
          <a:prstGeom prst="rect">
            <a:avLst/>
          </a:prstGeom>
        </p:spPr>
        <p:txBody>
          <a:bodyPr anchor="b"/>
          <a:lstStyle/>
          <a:p>
            <a:pPr marL="0" lvl="4" indent="3909972" algn="ctr" defTabSz="565708" rtl="0">
              <a:lnSpc>
                <a:spcPct val="80000"/>
              </a:lnSpc>
              <a:spcBef>
                <a:spcPts val="0"/>
              </a:spcBef>
              <a:buSzTx/>
              <a:buNone/>
              <a:defRPr sz="5100">
                <a:latin typeface="Canela Bold"/>
                <a:ea typeface="Canela Bold"/>
                <a:cs typeface="Canela Bold"/>
                <a:sym typeface="Canela Bold"/>
              </a:defRPr>
            </a:pPr>
            <a:r>
              <a:t>100%
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11100051"/>
            <a:ext cx="21945602" cy="832618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i="1"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  <a:lvl2pPr algn="ctr" defTabSz="825500">
              <a:lnSpc>
                <a:spcPct val="100000"/>
              </a:lnSpc>
              <a:spcBef>
                <a:spcPts val="0"/>
              </a:spcBef>
              <a:defRPr i="1"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2pPr>
            <a:lvl3pPr algn="ctr" defTabSz="825500">
              <a:lnSpc>
                <a:spcPct val="100000"/>
              </a:lnSpc>
              <a:spcBef>
                <a:spcPts val="0"/>
              </a:spcBef>
              <a:defRPr i="1"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3pPr>
            <a:lvl4pPr algn="ctr" defTabSz="825500">
              <a:lnSpc>
                <a:spcPct val="100000"/>
              </a:lnSpc>
              <a:spcBef>
                <a:spcPts val="0"/>
              </a:spcBef>
              <a:defRPr i="1"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4pPr>
            <a:lvl5pPr algn="ctr" defTabSz="825500">
              <a:lnSpc>
                <a:spcPct val="100000"/>
              </a:lnSpc>
              <a:spcBef>
                <a:spcPts val="0"/>
              </a:spcBef>
              <a:defRPr i="1"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/>
          <a:p>
            <a:pPr marL="0" lvl="4" indent="5358383" algn="ctr" defTabSz="1511808" rtl="0">
              <a:lnSpc>
                <a:spcPct val="80000"/>
              </a:lnSpc>
              <a:spcBef>
                <a:spcPts val="0"/>
              </a:spcBef>
              <a:buSzTx/>
              <a:buNone/>
              <a:defRPr sz="5200">
                <a:latin typeface="Canela Bold"/>
                <a:ea typeface="Canela Bold"/>
                <a:cs typeface="Canela Bold"/>
                <a:sym typeface="Canela Bold"/>
              </a:defRPr>
            </a:pPr>
            <a:r>
              <a:t>“Notable Quote”
</a:t>
            </a:r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3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941297804_1296x1457.jpg"/>
          <p:cNvSpPr>
            <a:spLocks noGrp="1"/>
          </p:cNvSpPr>
          <p:nvPr>
            <p:ph type="pic" sz="quarter" idx="21"/>
          </p:nvPr>
        </p:nvSpPr>
        <p:spPr>
          <a:xfrm>
            <a:off x="15744825" y="5581751"/>
            <a:ext cx="7365408" cy="82804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915009552_2264x1509.jpg"/>
          <p:cNvSpPr>
            <a:spLocks noGrp="1"/>
          </p:cNvSpPr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740519873_3318x2212.jpg"/>
          <p:cNvSpPr>
            <a:spLocks noGrp="1"/>
          </p:cNvSpPr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3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740519873_3318x2212.jpg"/>
          <p:cNvSpPr>
            <a:spLocks noGrp="1"/>
          </p:cNvSpPr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3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3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828529" y="8897277"/>
            <a:ext cx="8726942" cy="240906"/>
          </a:xfrm>
          <a:prstGeom prst="rect">
            <a:avLst/>
          </a:prstGeom>
        </p:spPr>
        <p:txBody>
          <a:bodyPr lIns="20201" tIns="20201" rIns="20201" bIns="20201"/>
          <a:lstStyle>
            <a:lvl1pPr marL="0" indent="0" algn="ctr" defTabSz="354965">
              <a:lnSpc>
                <a:spcPct val="100000"/>
              </a:lnSpc>
              <a:spcBef>
                <a:spcPts val="0"/>
              </a:spcBef>
              <a:buSzTx/>
              <a:buNone/>
              <a:defRPr sz="1200" spc="-12">
                <a:latin typeface="Graphik-Medium"/>
                <a:ea typeface="Graphik-Medium"/>
                <a:cs typeface="Graphik-Medium"/>
                <a:sym typeface="Graphik Medium"/>
              </a:defRPr>
            </a:lvl1pPr>
            <a:lvl2pPr marL="695036" indent="-148936" algn="ctr" defTabSz="354965">
              <a:lnSpc>
                <a:spcPct val="100000"/>
              </a:lnSpc>
              <a:spcBef>
                <a:spcPts val="0"/>
              </a:spcBef>
              <a:defRPr sz="1200" spc="-12">
                <a:latin typeface="Graphik-Medium"/>
                <a:ea typeface="Graphik-Medium"/>
                <a:cs typeface="Graphik-Medium"/>
                <a:sym typeface="Graphik Medium"/>
              </a:defRPr>
            </a:lvl2pPr>
            <a:lvl3pPr marL="1241134" indent="-148934" algn="ctr" defTabSz="354965">
              <a:lnSpc>
                <a:spcPct val="100000"/>
              </a:lnSpc>
              <a:spcBef>
                <a:spcPts val="0"/>
              </a:spcBef>
              <a:defRPr sz="1200" spc="-12">
                <a:latin typeface="Graphik-Medium"/>
                <a:ea typeface="Graphik-Medium"/>
                <a:cs typeface="Graphik-Medium"/>
                <a:sym typeface="Graphik Medium"/>
              </a:defRPr>
            </a:lvl3pPr>
            <a:lvl4pPr marL="1787236" indent="-148936" algn="ctr" defTabSz="354965">
              <a:lnSpc>
                <a:spcPct val="100000"/>
              </a:lnSpc>
              <a:spcBef>
                <a:spcPts val="0"/>
              </a:spcBef>
              <a:defRPr sz="1200" spc="-12">
                <a:latin typeface="Graphik-Medium"/>
                <a:ea typeface="Graphik-Medium"/>
                <a:cs typeface="Graphik-Medium"/>
                <a:sym typeface="Graphik Medium"/>
              </a:defRPr>
            </a:lvl4pPr>
            <a:lvl5pPr marL="2333336" indent="-148936" algn="ctr" defTabSz="354965">
              <a:lnSpc>
                <a:spcPct val="100000"/>
              </a:lnSpc>
              <a:spcBef>
                <a:spcPts val="0"/>
              </a:spcBef>
              <a:defRPr sz="1200" spc="-12">
                <a:latin typeface="Graphik-Medium"/>
                <a:ea typeface="Graphik-Medium"/>
                <a:cs typeface="Graphik-Medium"/>
                <a:sym typeface="Graphik Medium"/>
              </a:defRPr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8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7828529" y="5539868"/>
            <a:ext cx="8726942" cy="1696906"/>
          </a:xfrm>
          <a:prstGeom prst="rect">
            <a:avLst/>
          </a:prstGeom>
        </p:spPr>
        <p:txBody>
          <a:bodyPr lIns="20201" tIns="20201" rIns="20201" bIns="20201" anchor="b"/>
          <a:lstStyle>
            <a:lvl1pPr>
              <a:defRPr sz="12600" spc="-126"/>
            </a:lvl1pPr>
          </a:lstStyle>
          <a:p>
            <a:r>
              <a:t>Presentation Title</a:t>
            </a:r>
          </a:p>
        </p:txBody>
      </p:sp>
      <p:sp>
        <p:nvSpPr>
          <p:cNvPr id="159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828528" y="7140171"/>
            <a:ext cx="8726948" cy="894977"/>
          </a:xfrm>
          <a:prstGeom prst="rect">
            <a:avLst/>
          </a:prstGeom>
        </p:spPr>
        <p:txBody>
          <a:bodyPr lIns="20201" tIns="20201" rIns="20201" bIns="20201"/>
          <a:lstStyle>
            <a:lvl1pPr marL="0" indent="0" algn="ctr" defTabSz="709930">
              <a:lnSpc>
                <a:spcPct val="100000"/>
              </a:lnSpc>
              <a:spcBef>
                <a:spcPts val="0"/>
              </a:spcBef>
              <a:buSzTx/>
              <a:buNone/>
              <a:defRPr sz="4900" i="1" spc="-100"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</a:lstStyle>
          <a:p>
            <a:pPr rtl="0">
              <a:defRPr/>
            </a:pPr>
            <a:r>
              <a:t>Presentation Subtitle</a:t>
            </a:r>
          </a:p>
        </p:txBody>
      </p:sp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3519" y="9008928"/>
            <a:ext cx="299991" cy="342917"/>
          </a:xfrm>
          <a:prstGeom prst="rect">
            <a:avLst/>
          </a:prstGeom>
        </p:spPr>
        <p:txBody>
          <a:bodyPr lIns="20201" tIns="20201" rIns="20201" bIns="20201"/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 anchor="ctr"/>
          <a:lstStyle>
            <a:lvl1pPr defTabSz="825500">
              <a:lnSpc>
                <a:spcPct val="100000"/>
              </a:lnSpc>
              <a:defRPr sz="11200" spc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1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</p:spPr>
        <p:txBody>
          <a:bodyPr anchor="t"/>
          <a:lstStyle>
            <a:lvl1pPr defTabSz="825500"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 Text"/>
          <p:cNvSpPr txBox="1">
            <a:spLocks noGrp="1"/>
          </p:cNvSpPr>
          <p:nvPr>
            <p:ph type="title"/>
          </p:nvPr>
        </p:nvSpPr>
        <p:spPr>
          <a:xfrm>
            <a:off x="3397417" y="4895307"/>
            <a:ext cx="17589167" cy="3925388"/>
          </a:xfrm>
          <a:prstGeom prst="rect">
            <a:avLst/>
          </a:prstGeom>
        </p:spPr>
        <p:txBody>
          <a:bodyPr lIns="42900" tIns="42900" rIns="42900" bIns="42900" anchor="ctr"/>
          <a:lstStyle>
            <a:lvl1pPr defTabSz="825500">
              <a:lnSpc>
                <a:spcPct val="100000"/>
              </a:lnSpc>
              <a:defRPr sz="11000" spc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1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82040" y="12113297"/>
            <a:ext cx="409194" cy="420596"/>
          </a:xfrm>
          <a:prstGeom prst="rect">
            <a:avLst/>
          </a:prstGeom>
        </p:spPr>
        <p:txBody>
          <a:bodyPr lIns="42900" tIns="42900" rIns="42900" bIns="42900" anchor="t"/>
          <a:lstStyle>
            <a:lvl1pPr defTabSz="825500"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 defTabSz="825500">
              <a:lnSpc>
                <a:spcPct val="100000"/>
              </a:lnSpc>
              <a:defRPr sz="11200" spc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1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</p:spPr>
        <p:txBody>
          <a:bodyPr anchor="t"/>
          <a:lstStyle>
            <a:lvl1pPr defTabSz="825500"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740519873_3318x2212.jpg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i="1" spc="-58">
                <a:solidFill>
                  <a:srgbClr val="FFFFFF"/>
                </a:solidFill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i="1" spc="-58">
                <a:solidFill>
                  <a:srgbClr val="FFFFFF"/>
                </a:solidFill>
                <a:latin typeface="Graphik-SemiboldItalic"/>
                <a:ea typeface="Graphik-SemiboldItalic"/>
                <a:cs typeface="Graphik-SemiboldItalic"/>
                <a:sym typeface="Graphik Semibold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i="1" spc="-58">
                <a:solidFill>
                  <a:srgbClr val="FFFFFF"/>
                </a:solidFill>
                <a:latin typeface="Graphik-SemiboldItalic"/>
                <a:ea typeface="Graphik-SemiboldItalic"/>
                <a:cs typeface="Graphik-SemiboldItalic"/>
                <a:sym typeface="Graphik Semibold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i="1" spc="-58">
                <a:solidFill>
                  <a:srgbClr val="FFFFFF"/>
                </a:solidFill>
                <a:latin typeface="Graphik-SemiboldItalic"/>
                <a:ea typeface="Graphik-SemiboldItalic"/>
                <a:cs typeface="Graphik-SemiboldItalic"/>
                <a:sym typeface="Graphik Semibold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i="1" spc="-58">
                <a:solidFill>
                  <a:srgbClr val="FFFFFF"/>
                </a:solidFill>
                <a:latin typeface="Graphik-SemiboldItalic"/>
                <a:ea typeface="Graphik-SemiboldItalic"/>
                <a:cs typeface="Graphik-SemiboldItalic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100">
                <a:solidFill>
                  <a:srgbClr val="FFFFFF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1pPr>
          </a:lstStyle>
          <a:p>
            <a:pPr rtl="0">
              <a:defRPr/>
            </a:pPr>
            <a:r>
              <a:t>Author and Date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"/>
          <p:cNvGrpSpPr/>
          <p:nvPr/>
        </p:nvGrpSpPr>
        <p:grpSpPr>
          <a:xfrm>
            <a:off x="-381016" y="12970376"/>
            <a:ext cx="25146030" cy="980289"/>
            <a:chOff x="-3" y="0"/>
            <a:chExt cx="25146029" cy="980288"/>
          </a:xfrm>
        </p:grpSpPr>
        <p:sp>
          <p:nvSpPr>
            <p:cNvPr id="192" name="STUFF"/>
            <p:cNvSpPr/>
            <p:nvPr/>
          </p:nvSpPr>
          <p:spPr>
            <a:xfrm>
              <a:off x="817310" y="34736"/>
              <a:ext cx="867777" cy="328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46" y="18378"/>
                  </a:moveTo>
                  <a:lnTo>
                    <a:pt x="21600" y="18378"/>
                  </a:lnTo>
                  <a:lnTo>
                    <a:pt x="21600" y="21421"/>
                  </a:lnTo>
                  <a:lnTo>
                    <a:pt x="20446" y="21421"/>
                  </a:lnTo>
                  <a:lnTo>
                    <a:pt x="20446" y="18378"/>
                  </a:lnTo>
                  <a:close/>
                  <a:moveTo>
                    <a:pt x="17592" y="179"/>
                  </a:moveTo>
                  <a:lnTo>
                    <a:pt x="21030" y="179"/>
                  </a:lnTo>
                  <a:lnTo>
                    <a:pt x="21030" y="3043"/>
                  </a:lnTo>
                  <a:lnTo>
                    <a:pt x="18745" y="3043"/>
                  </a:lnTo>
                  <a:lnTo>
                    <a:pt x="18745" y="9487"/>
                  </a:lnTo>
                  <a:lnTo>
                    <a:pt x="20736" y="9487"/>
                  </a:lnTo>
                  <a:lnTo>
                    <a:pt x="20736" y="12351"/>
                  </a:lnTo>
                  <a:lnTo>
                    <a:pt x="18745" y="12351"/>
                  </a:lnTo>
                  <a:lnTo>
                    <a:pt x="18745" y="21421"/>
                  </a:lnTo>
                  <a:lnTo>
                    <a:pt x="17592" y="21421"/>
                  </a:lnTo>
                  <a:lnTo>
                    <a:pt x="17592" y="179"/>
                  </a:lnTo>
                  <a:close/>
                  <a:moveTo>
                    <a:pt x="13399" y="179"/>
                  </a:moveTo>
                  <a:lnTo>
                    <a:pt x="16837" y="179"/>
                  </a:lnTo>
                  <a:lnTo>
                    <a:pt x="16837" y="3043"/>
                  </a:lnTo>
                  <a:lnTo>
                    <a:pt x="14552" y="3043"/>
                  </a:lnTo>
                  <a:lnTo>
                    <a:pt x="14552" y="9487"/>
                  </a:lnTo>
                  <a:lnTo>
                    <a:pt x="16543" y="9487"/>
                  </a:lnTo>
                  <a:lnTo>
                    <a:pt x="16543" y="12351"/>
                  </a:lnTo>
                  <a:lnTo>
                    <a:pt x="14552" y="12351"/>
                  </a:lnTo>
                  <a:lnTo>
                    <a:pt x="14552" y="21421"/>
                  </a:lnTo>
                  <a:lnTo>
                    <a:pt x="13399" y="21421"/>
                  </a:lnTo>
                  <a:lnTo>
                    <a:pt x="13399" y="179"/>
                  </a:lnTo>
                  <a:close/>
                  <a:moveTo>
                    <a:pt x="8570" y="179"/>
                  </a:moveTo>
                  <a:lnTo>
                    <a:pt x="9724" y="179"/>
                  </a:lnTo>
                  <a:lnTo>
                    <a:pt x="9724" y="16349"/>
                  </a:lnTo>
                  <a:cubicBezTo>
                    <a:pt x="9724" y="17105"/>
                    <a:pt x="9792" y="17662"/>
                    <a:pt x="9927" y="18020"/>
                  </a:cubicBezTo>
                  <a:cubicBezTo>
                    <a:pt x="10063" y="18378"/>
                    <a:pt x="10233" y="18557"/>
                    <a:pt x="10436" y="18557"/>
                  </a:cubicBezTo>
                  <a:cubicBezTo>
                    <a:pt x="10640" y="18557"/>
                    <a:pt x="10809" y="18378"/>
                    <a:pt x="10945" y="18020"/>
                  </a:cubicBezTo>
                  <a:cubicBezTo>
                    <a:pt x="11081" y="17662"/>
                    <a:pt x="11149" y="17105"/>
                    <a:pt x="11149" y="16349"/>
                  </a:cubicBezTo>
                  <a:lnTo>
                    <a:pt x="11149" y="179"/>
                  </a:lnTo>
                  <a:lnTo>
                    <a:pt x="12302" y="179"/>
                  </a:lnTo>
                  <a:lnTo>
                    <a:pt x="12302" y="16648"/>
                  </a:lnTo>
                  <a:cubicBezTo>
                    <a:pt x="12302" y="17344"/>
                    <a:pt x="12253" y="17990"/>
                    <a:pt x="12155" y="18587"/>
                  </a:cubicBezTo>
                  <a:cubicBezTo>
                    <a:pt x="12057" y="19183"/>
                    <a:pt x="11923" y="19706"/>
                    <a:pt x="11754" y="20153"/>
                  </a:cubicBezTo>
                  <a:cubicBezTo>
                    <a:pt x="11584" y="20601"/>
                    <a:pt x="11386" y="20954"/>
                    <a:pt x="11160" y="21212"/>
                  </a:cubicBezTo>
                  <a:cubicBezTo>
                    <a:pt x="10934" y="21471"/>
                    <a:pt x="10692" y="21600"/>
                    <a:pt x="10436" y="21600"/>
                  </a:cubicBezTo>
                  <a:cubicBezTo>
                    <a:pt x="10180" y="21600"/>
                    <a:pt x="9939" y="21471"/>
                    <a:pt x="9712" y="21212"/>
                  </a:cubicBezTo>
                  <a:cubicBezTo>
                    <a:pt x="9486" y="20954"/>
                    <a:pt x="9288" y="20601"/>
                    <a:pt x="9119" y="20153"/>
                  </a:cubicBezTo>
                  <a:cubicBezTo>
                    <a:pt x="8949" y="19706"/>
                    <a:pt x="8815" y="19183"/>
                    <a:pt x="8717" y="18587"/>
                  </a:cubicBezTo>
                  <a:cubicBezTo>
                    <a:pt x="8619" y="17990"/>
                    <a:pt x="8570" y="17344"/>
                    <a:pt x="8570" y="16648"/>
                  </a:cubicBezTo>
                  <a:lnTo>
                    <a:pt x="8570" y="179"/>
                  </a:lnTo>
                  <a:close/>
                  <a:moveTo>
                    <a:pt x="4224" y="179"/>
                  </a:moveTo>
                  <a:lnTo>
                    <a:pt x="8046" y="179"/>
                  </a:lnTo>
                  <a:lnTo>
                    <a:pt x="8046" y="3043"/>
                  </a:lnTo>
                  <a:lnTo>
                    <a:pt x="6712" y="3043"/>
                  </a:lnTo>
                  <a:lnTo>
                    <a:pt x="6712" y="21421"/>
                  </a:lnTo>
                  <a:lnTo>
                    <a:pt x="5558" y="21421"/>
                  </a:lnTo>
                  <a:lnTo>
                    <a:pt x="5558" y="3043"/>
                  </a:lnTo>
                  <a:lnTo>
                    <a:pt x="4224" y="3043"/>
                  </a:lnTo>
                  <a:lnTo>
                    <a:pt x="4224" y="179"/>
                  </a:lnTo>
                  <a:close/>
                  <a:moveTo>
                    <a:pt x="2036" y="0"/>
                  </a:moveTo>
                  <a:cubicBezTo>
                    <a:pt x="2322" y="0"/>
                    <a:pt x="2584" y="139"/>
                    <a:pt x="2822" y="418"/>
                  </a:cubicBezTo>
                  <a:cubicBezTo>
                    <a:pt x="3059" y="696"/>
                    <a:pt x="3263" y="1064"/>
                    <a:pt x="3432" y="1522"/>
                  </a:cubicBezTo>
                  <a:cubicBezTo>
                    <a:pt x="3602" y="1979"/>
                    <a:pt x="3732" y="2491"/>
                    <a:pt x="3822" y="3058"/>
                  </a:cubicBezTo>
                  <a:cubicBezTo>
                    <a:pt x="3913" y="3625"/>
                    <a:pt x="3958" y="4207"/>
                    <a:pt x="3958" y="4803"/>
                  </a:cubicBezTo>
                  <a:lnTo>
                    <a:pt x="3958" y="6295"/>
                  </a:lnTo>
                  <a:lnTo>
                    <a:pt x="2805" y="6295"/>
                  </a:lnTo>
                  <a:lnTo>
                    <a:pt x="2805" y="5609"/>
                  </a:lnTo>
                  <a:cubicBezTo>
                    <a:pt x="2805" y="4913"/>
                    <a:pt x="2742" y="4311"/>
                    <a:pt x="2618" y="3804"/>
                  </a:cubicBezTo>
                  <a:cubicBezTo>
                    <a:pt x="2494" y="3297"/>
                    <a:pt x="2284" y="3043"/>
                    <a:pt x="1990" y="3043"/>
                  </a:cubicBezTo>
                  <a:cubicBezTo>
                    <a:pt x="1832" y="3043"/>
                    <a:pt x="1702" y="3123"/>
                    <a:pt x="1600" y="3282"/>
                  </a:cubicBezTo>
                  <a:cubicBezTo>
                    <a:pt x="1498" y="3441"/>
                    <a:pt x="1419" y="3645"/>
                    <a:pt x="1363" y="3893"/>
                  </a:cubicBezTo>
                  <a:cubicBezTo>
                    <a:pt x="1306" y="4142"/>
                    <a:pt x="1267" y="4430"/>
                    <a:pt x="1244" y="4759"/>
                  </a:cubicBezTo>
                  <a:cubicBezTo>
                    <a:pt x="1221" y="5087"/>
                    <a:pt x="1210" y="5430"/>
                    <a:pt x="1210" y="5788"/>
                  </a:cubicBezTo>
                  <a:cubicBezTo>
                    <a:pt x="1210" y="6206"/>
                    <a:pt x="1216" y="6559"/>
                    <a:pt x="1227" y="6847"/>
                  </a:cubicBezTo>
                  <a:cubicBezTo>
                    <a:pt x="1238" y="7135"/>
                    <a:pt x="1267" y="7384"/>
                    <a:pt x="1312" y="7593"/>
                  </a:cubicBezTo>
                  <a:cubicBezTo>
                    <a:pt x="1357" y="7802"/>
                    <a:pt x="1423" y="7986"/>
                    <a:pt x="1510" y="8145"/>
                  </a:cubicBezTo>
                  <a:cubicBezTo>
                    <a:pt x="1596" y="8304"/>
                    <a:pt x="1715" y="8463"/>
                    <a:pt x="1866" y="8622"/>
                  </a:cubicBezTo>
                  <a:lnTo>
                    <a:pt x="2748" y="9547"/>
                  </a:lnTo>
                  <a:cubicBezTo>
                    <a:pt x="3004" y="9806"/>
                    <a:pt x="3212" y="10109"/>
                    <a:pt x="3370" y="10457"/>
                  </a:cubicBezTo>
                  <a:cubicBezTo>
                    <a:pt x="3528" y="10805"/>
                    <a:pt x="3651" y="11213"/>
                    <a:pt x="3738" y="11680"/>
                  </a:cubicBezTo>
                  <a:cubicBezTo>
                    <a:pt x="3824" y="12148"/>
                    <a:pt x="3883" y="12685"/>
                    <a:pt x="3913" y="13291"/>
                  </a:cubicBezTo>
                  <a:cubicBezTo>
                    <a:pt x="3943" y="13898"/>
                    <a:pt x="3958" y="14589"/>
                    <a:pt x="3958" y="15365"/>
                  </a:cubicBezTo>
                  <a:cubicBezTo>
                    <a:pt x="3958" y="16260"/>
                    <a:pt x="3924" y="17090"/>
                    <a:pt x="3856" y="17856"/>
                  </a:cubicBezTo>
                  <a:cubicBezTo>
                    <a:pt x="3788" y="18622"/>
                    <a:pt x="3677" y="19278"/>
                    <a:pt x="3523" y="19825"/>
                  </a:cubicBezTo>
                  <a:cubicBezTo>
                    <a:pt x="3368" y="20372"/>
                    <a:pt x="3163" y="20804"/>
                    <a:pt x="2906" y="21123"/>
                  </a:cubicBezTo>
                  <a:cubicBezTo>
                    <a:pt x="2650" y="21441"/>
                    <a:pt x="2337" y="21600"/>
                    <a:pt x="1968" y="21600"/>
                  </a:cubicBezTo>
                  <a:cubicBezTo>
                    <a:pt x="1689" y="21600"/>
                    <a:pt x="1429" y="21471"/>
                    <a:pt x="1187" y="21212"/>
                  </a:cubicBezTo>
                  <a:cubicBezTo>
                    <a:pt x="946" y="20954"/>
                    <a:pt x="739" y="20601"/>
                    <a:pt x="565" y="20153"/>
                  </a:cubicBezTo>
                  <a:cubicBezTo>
                    <a:pt x="392" y="19706"/>
                    <a:pt x="254" y="19173"/>
                    <a:pt x="153" y="18557"/>
                  </a:cubicBezTo>
                  <a:cubicBezTo>
                    <a:pt x="51" y="17940"/>
                    <a:pt x="0" y="17274"/>
                    <a:pt x="0" y="16558"/>
                  </a:cubicBezTo>
                  <a:lnTo>
                    <a:pt x="0" y="15424"/>
                  </a:lnTo>
                  <a:lnTo>
                    <a:pt x="1154" y="15424"/>
                  </a:lnTo>
                  <a:lnTo>
                    <a:pt x="1154" y="16379"/>
                  </a:lnTo>
                  <a:cubicBezTo>
                    <a:pt x="1154" y="16936"/>
                    <a:pt x="1216" y="17438"/>
                    <a:pt x="1340" y="17886"/>
                  </a:cubicBezTo>
                  <a:cubicBezTo>
                    <a:pt x="1464" y="18333"/>
                    <a:pt x="1674" y="18557"/>
                    <a:pt x="1968" y="18557"/>
                  </a:cubicBezTo>
                  <a:cubicBezTo>
                    <a:pt x="2164" y="18557"/>
                    <a:pt x="2316" y="18482"/>
                    <a:pt x="2426" y="18333"/>
                  </a:cubicBezTo>
                  <a:cubicBezTo>
                    <a:pt x="2535" y="18184"/>
                    <a:pt x="2618" y="17975"/>
                    <a:pt x="2675" y="17707"/>
                  </a:cubicBezTo>
                  <a:cubicBezTo>
                    <a:pt x="2731" y="17438"/>
                    <a:pt x="2767" y="17105"/>
                    <a:pt x="2782" y="16707"/>
                  </a:cubicBezTo>
                  <a:cubicBezTo>
                    <a:pt x="2797" y="16309"/>
                    <a:pt x="2805" y="15872"/>
                    <a:pt x="2805" y="15394"/>
                  </a:cubicBezTo>
                  <a:cubicBezTo>
                    <a:pt x="2805" y="14838"/>
                    <a:pt x="2797" y="14380"/>
                    <a:pt x="2782" y="14022"/>
                  </a:cubicBezTo>
                  <a:cubicBezTo>
                    <a:pt x="2767" y="13664"/>
                    <a:pt x="2735" y="13376"/>
                    <a:pt x="2686" y="13157"/>
                  </a:cubicBezTo>
                  <a:cubicBezTo>
                    <a:pt x="2637" y="12938"/>
                    <a:pt x="2569" y="12759"/>
                    <a:pt x="2482" y="12620"/>
                  </a:cubicBezTo>
                  <a:cubicBezTo>
                    <a:pt x="2396" y="12481"/>
                    <a:pt x="2281" y="12331"/>
                    <a:pt x="2137" y="12172"/>
                  </a:cubicBezTo>
                  <a:lnTo>
                    <a:pt x="1312" y="11277"/>
                  </a:lnTo>
                  <a:cubicBezTo>
                    <a:pt x="814" y="10740"/>
                    <a:pt x="481" y="10029"/>
                    <a:pt x="311" y="9144"/>
                  </a:cubicBezTo>
                  <a:cubicBezTo>
                    <a:pt x="141" y="8259"/>
                    <a:pt x="57" y="7150"/>
                    <a:pt x="57" y="5818"/>
                  </a:cubicBezTo>
                  <a:cubicBezTo>
                    <a:pt x="57" y="5022"/>
                    <a:pt x="98" y="4266"/>
                    <a:pt x="181" y="3550"/>
                  </a:cubicBezTo>
                  <a:cubicBezTo>
                    <a:pt x="264" y="2834"/>
                    <a:pt x="386" y="2218"/>
                    <a:pt x="548" y="1701"/>
                  </a:cubicBezTo>
                  <a:cubicBezTo>
                    <a:pt x="711" y="1183"/>
                    <a:pt x="916" y="771"/>
                    <a:pt x="1165" y="462"/>
                  </a:cubicBezTo>
                  <a:cubicBezTo>
                    <a:pt x="1414" y="154"/>
                    <a:pt x="1704" y="0"/>
                    <a:pt x="2036" y="0"/>
                  </a:cubicBezTo>
                  <a:close/>
                </a:path>
              </a:pathLst>
            </a:custGeom>
            <a:solidFill>
              <a:srgbClr val="37353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193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45186" y="-1"/>
              <a:ext cx="2272507" cy="4200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97" name="Group"/>
            <p:cNvGrpSpPr/>
            <p:nvPr/>
          </p:nvGrpSpPr>
          <p:grpSpPr>
            <a:xfrm>
              <a:off x="-4" y="640222"/>
              <a:ext cx="25146030" cy="340066"/>
              <a:chOff x="-1" y="0"/>
              <a:chExt cx="25146029" cy="340064"/>
            </a:xfrm>
          </p:grpSpPr>
          <p:sp>
            <p:nvSpPr>
              <p:cNvPr id="194" name="Rectangle"/>
              <p:cNvSpPr/>
              <p:nvPr/>
            </p:nvSpPr>
            <p:spPr>
              <a:xfrm>
                <a:off x="-2" y="-1"/>
                <a:ext cx="8510041" cy="340065"/>
              </a:xfrm>
              <a:prstGeom prst="rect">
                <a:avLst/>
              </a:prstGeom>
              <a:solidFill>
                <a:srgbClr val="CD29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R="762000" indent="2540000" algn="r">
                  <a:lnSpc>
                    <a:spcPct val="100000"/>
                  </a:lnSpc>
                  <a:defRPr sz="5500">
                    <a:solidFill>
                      <a:srgbClr val="FFFFFF"/>
                    </a:solidFill>
                    <a:latin typeface="Poalim Bold"/>
                    <a:ea typeface="Poalim Bold"/>
                    <a:cs typeface="Poalim Bold"/>
                    <a:sym typeface="Poalim Bold"/>
                  </a:defRPr>
                </a:pPr>
                <a:endParaRPr/>
              </a:p>
            </p:txBody>
          </p:sp>
          <p:sp>
            <p:nvSpPr>
              <p:cNvPr id="195" name="Rectangle"/>
              <p:cNvSpPr/>
              <p:nvPr/>
            </p:nvSpPr>
            <p:spPr>
              <a:xfrm>
                <a:off x="8266525" y="-1"/>
                <a:ext cx="8510045" cy="340065"/>
              </a:xfrm>
              <a:prstGeom prst="rect">
                <a:avLst/>
              </a:prstGeom>
              <a:solidFill>
                <a:srgbClr val="E72D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R="762000" indent="2540000" algn="r">
                  <a:lnSpc>
                    <a:spcPct val="100000"/>
                  </a:lnSpc>
                  <a:defRPr sz="5500">
                    <a:solidFill>
                      <a:srgbClr val="FFFFFF"/>
                    </a:solidFill>
                    <a:latin typeface="Poalim Bold"/>
                    <a:ea typeface="Poalim Bold"/>
                    <a:cs typeface="Poalim Bold"/>
                    <a:sym typeface="Poalim Bold"/>
                  </a:defRPr>
                </a:pPr>
                <a:endParaRPr/>
              </a:p>
            </p:txBody>
          </p:sp>
          <p:sp>
            <p:nvSpPr>
              <p:cNvPr id="196" name="Rectangle"/>
              <p:cNvSpPr/>
              <p:nvPr/>
            </p:nvSpPr>
            <p:spPr>
              <a:xfrm>
                <a:off x="16635987" y="-1"/>
                <a:ext cx="8510041" cy="340065"/>
              </a:xfrm>
              <a:prstGeom prst="rect">
                <a:avLst/>
              </a:prstGeom>
              <a:solidFill>
                <a:srgbClr val="F0572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R="762000" indent="2540000" algn="r">
                  <a:lnSpc>
                    <a:spcPct val="100000"/>
                  </a:lnSpc>
                  <a:defRPr sz="5500">
                    <a:solidFill>
                      <a:srgbClr val="FFFFFF"/>
                    </a:solidFill>
                    <a:latin typeface="Poalim Bold"/>
                    <a:ea typeface="Poalim Bold"/>
                    <a:cs typeface="Poalim Bold"/>
                    <a:sym typeface="Poalim Bold"/>
                  </a:defRPr>
                </a:pPr>
                <a:endParaRPr/>
              </a:p>
            </p:txBody>
          </p:sp>
        </p:grpSp>
      </p:grpSp>
      <p:sp>
        <p:nvSpPr>
          <p:cNvPr id="199" name="Title Text"/>
          <p:cNvSpPr txBox="1">
            <a:spLocks noGrp="1"/>
          </p:cNvSpPr>
          <p:nvPr>
            <p:ph type="title"/>
          </p:nvPr>
        </p:nvSpPr>
        <p:spPr>
          <a:xfrm>
            <a:off x="4833937" y="2303858"/>
            <a:ext cx="14716127" cy="4643440"/>
          </a:xfrm>
          <a:prstGeom prst="rect">
            <a:avLst/>
          </a:prstGeom>
        </p:spPr>
        <p:txBody>
          <a:bodyPr lIns="71433" tIns="71433" rIns="71433" bIns="71433" anchor="b"/>
          <a:lstStyle>
            <a:lvl1pPr defTabSz="584200">
              <a:lnSpc>
                <a:spcPct val="100000"/>
              </a:lnSpc>
              <a:defRPr sz="11200" spc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0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72310"/>
            <a:ext cx="14716127" cy="1589490"/>
          </a:xfrm>
          <a:prstGeom prst="rect">
            <a:avLst/>
          </a:prstGeom>
        </p:spPr>
        <p:txBody>
          <a:bodyPr lIns="71433" tIns="71433" rIns="71433" bIns="71433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42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42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42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42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42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5818" y="13010554"/>
            <a:ext cx="494505" cy="511167"/>
          </a:xfrm>
          <a:prstGeom prst="rect">
            <a:avLst/>
          </a:prstGeom>
        </p:spPr>
        <p:txBody>
          <a:bodyPr lIns="71433" tIns="71433" rIns="71433" bIns="71433" anchor="t"/>
          <a:lstStyle>
            <a:lvl1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Text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4775202"/>
          </a:xfrm>
          <a:prstGeom prst="rect">
            <a:avLst/>
          </a:prstGeom>
        </p:spPr>
        <p:txBody>
          <a:bodyPr lIns="91436" tIns="91436" rIns="91436" bIns="91436" anchor="b"/>
          <a:lstStyle>
            <a:lvl1pPr defTabSz="1828800">
              <a:lnSpc>
                <a:spcPct val="90000"/>
              </a:lnSpc>
              <a:defRPr sz="12000" spc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0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91436" tIns="91436" rIns="91436" bIns="91436"/>
          <a:lstStyle>
            <a:lvl1pPr marL="0" indent="0" algn="ctr" defTabSz="1828800">
              <a:spcBef>
                <a:spcPts val="2000"/>
              </a:spcBef>
              <a:buSzTx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1828800">
              <a:spcBef>
                <a:spcPts val="2000"/>
              </a:spcBef>
              <a:buSzTx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1828800">
              <a:spcBef>
                <a:spcPts val="2000"/>
              </a:spcBef>
              <a:buSzTx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1828800">
              <a:spcBef>
                <a:spcPts val="2000"/>
              </a:spcBef>
              <a:buSzTx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1828800">
              <a:spcBef>
                <a:spcPts val="2000"/>
              </a:spcBef>
              <a:buSzTx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76400" y="12835874"/>
            <a:ext cx="504540" cy="483902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l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le Text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4775202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1828800">
              <a:lnSpc>
                <a:spcPct val="90000"/>
              </a:lnSpc>
              <a:defRPr sz="12000" spc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1828800">
              <a:spcBef>
                <a:spcPts val="2000"/>
              </a:spcBef>
              <a:buSzTx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1828800">
              <a:spcBef>
                <a:spcPts val="2000"/>
              </a:spcBef>
              <a:buSzTx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1828800">
              <a:spcBef>
                <a:spcPts val="2000"/>
              </a:spcBef>
              <a:buSzTx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1828800">
              <a:spcBef>
                <a:spcPts val="2000"/>
              </a:spcBef>
              <a:buSzTx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1828800">
              <a:spcBef>
                <a:spcPts val="2000"/>
              </a:spcBef>
              <a:buSzTx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323659" y="12805031"/>
            <a:ext cx="383943" cy="545589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2438400">
              <a:lnSpc>
                <a:spcPct val="90000"/>
              </a:lnSpc>
              <a:defRPr sz="2400">
                <a:solidFill>
                  <a:srgbClr val="888888"/>
                </a:solidFill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 anchor="ctr"/>
          <a:lstStyle>
            <a:lvl1pPr defTabSz="825500">
              <a:lnSpc>
                <a:spcPct val="100000"/>
              </a:lnSpc>
              <a:defRPr sz="11200" spc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2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</p:spPr>
        <p:txBody>
          <a:bodyPr anchor="t"/>
          <a:lstStyle>
            <a:lvl1pPr defTabSz="825500"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Text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r" defTabSz="1828800">
              <a:lnSpc>
                <a:spcPct val="90000"/>
              </a:lnSpc>
              <a:defRPr sz="8800" spc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35" name="Body Level One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91436" rIns="91436" bIns="91436"/>
          <a:lstStyle>
            <a:lvl1pPr marL="457200" indent="-457200" algn="r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1pPr>
            <a:lvl2pPr marL="990600" indent="-533400" algn="r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2pPr>
            <a:lvl3pPr marL="1554477" indent="-640077" algn="r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3pPr>
            <a:lvl4pPr marL="2082800" indent="-711200" algn="r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4pPr>
            <a:lvl5pPr marL="2540000" indent="-711200" algn="r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76400" y="12835874"/>
            <a:ext cx="504540" cy="483902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l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לחץ כאן כדי להוסיף כותרת"/>
          <p:cNvSpPr txBox="1">
            <a:spLocks noGrp="1"/>
          </p:cNvSpPr>
          <p:nvPr>
            <p:ph type="title" hasCustomPrompt="1"/>
          </p:nvPr>
        </p:nvSpPr>
        <p:spPr>
          <a:xfrm>
            <a:off x="2203610" y="488329"/>
            <a:ext cx="21227968" cy="1325567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r" defTabSz="1828800">
              <a:lnSpc>
                <a:spcPct val="90000"/>
              </a:lnSpc>
              <a:defRPr sz="7400" spc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לחץ כאן כדי להוסיף כותרת</a:t>
            </a:r>
          </a:p>
        </p:txBody>
      </p:sp>
      <p:sp>
        <p:nvSpPr>
          <p:cNvPr id="244" name="מחבר ישר 7"/>
          <p:cNvSpPr/>
          <p:nvPr/>
        </p:nvSpPr>
        <p:spPr>
          <a:xfrm flipH="1" flipV="1">
            <a:off x="1054760" y="1811170"/>
            <a:ext cx="22376823" cy="7"/>
          </a:xfrm>
          <a:prstGeom prst="line">
            <a:avLst/>
          </a:prstGeom>
          <a:ln w="76200">
            <a:solidFill>
              <a:srgbClr val="FE2C2B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5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2095430" y="2666968"/>
            <a:ext cx="21208182" cy="8572563"/>
          </a:xfrm>
          <a:prstGeom prst="rect">
            <a:avLst/>
          </a:prstGeom>
        </p:spPr>
        <p:txBody>
          <a:bodyPr lIns="91436" tIns="91436" rIns="91436" bIns="91436"/>
          <a:lstStyle>
            <a:lvl1pPr marL="0" indent="0" algn="r" defTabSz="1828800">
              <a:spcBef>
                <a:spcPts val="2000"/>
              </a:spcBef>
              <a:buSzTx/>
              <a:buNone/>
              <a:defRPr sz="5600">
                <a:latin typeface="Calibri"/>
                <a:ea typeface="Calibri"/>
                <a:cs typeface="Calibri"/>
                <a:sym typeface="Calibri"/>
              </a:defRPr>
            </a:lvl1pPr>
            <a:lvl2pPr marL="990600" indent="-533400" algn="r" defTabSz="1828800">
              <a:spcBef>
                <a:spcPts val="2000"/>
              </a:spcBef>
              <a:buSzPct val="100000"/>
              <a:defRPr sz="5600">
                <a:latin typeface="Calibri"/>
                <a:ea typeface="Calibri"/>
                <a:cs typeface="Calibri"/>
                <a:sym typeface="Calibri"/>
              </a:defRPr>
            </a:lvl2pPr>
            <a:lvl3pPr marL="1554477" indent="-640077" algn="r" defTabSz="1828800">
              <a:spcBef>
                <a:spcPts val="2000"/>
              </a:spcBef>
              <a:buSzPct val="100000"/>
              <a:defRPr sz="5600">
                <a:latin typeface="Calibri"/>
                <a:ea typeface="Calibri"/>
                <a:cs typeface="Calibri"/>
                <a:sym typeface="Calibri"/>
              </a:defRPr>
            </a:lvl3pPr>
            <a:lvl4pPr marL="2082800" indent="-711200" algn="r" defTabSz="1828800">
              <a:spcBef>
                <a:spcPts val="2000"/>
              </a:spcBef>
              <a:buSzPct val="100000"/>
              <a:defRPr sz="5600">
                <a:latin typeface="Calibri"/>
                <a:ea typeface="Calibri"/>
                <a:cs typeface="Calibri"/>
                <a:sym typeface="Calibri"/>
              </a:defRPr>
            </a:lvl4pPr>
            <a:lvl5pPr marL="2540000" indent="-711200" algn="r" defTabSz="1828800">
              <a:spcBef>
                <a:spcPts val="2000"/>
              </a:spcBef>
              <a:buSzPct val="100000"/>
              <a:defRPr sz="5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לחץ כאן כדי להוסיף טקסט.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46" name="תמונה 22" descr="תמונה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055" y="12838707"/>
            <a:ext cx="2687361" cy="387080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1088" y="12790292"/>
            <a:ext cx="504540" cy="483903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l" defTabSz="2438337">
              <a:defRPr sz="2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11986162"/>
            <a:ext cx="21945599" cy="605796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29">
                <a:latin typeface="Graphik-Medium"/>
                <a:ea typeface="Graphik-Medium"/>
                <a:cs typeface="Graphik-Medium"/>
                <a:sym typeface="Graphik Medium"/>
              </a:defRPr>
            </a:lvl1pPr>
            <a:lvl2pPr marL="918438" indent="-372338" algn="ctr" defTabSz="825500">
              <a:lnSpc>
                <a:spcPct val="100000"/>
              </a:lnSpc>
              <a:spcBef>
                <a:spcPts val="0"/>
              </a:spcBef>
              <a:defRPr sz="3000" spc="-29">
                <a:latin typeface="Graphik-Medium"/>
                <a:ea typeface="Graphik-Medium"/>
                <a:cs typeface="Graphik-Medium"/>
                <a:sym typeface="Graphik Medium"/>
              </a:defRPr>
            </a:lvl2pPr>
            <a:lvl3pPr marL="1464538" indent="-372338" algn="ctr" defTabSz="825500">
              <a:lnSpc>
                <a:spcPct val="100000"/>
              </a:lnSpc>
              <a:spcBef>
                <a:spcPts val="0"/>
              </a:spcBef>
              <a:defRPr sz="3000" spc="-29">
                <a:latin typeface="Graphik-Medium"/>
                <a:ea typeface="Graphik-Medium"/>
                <a:cs typeface="Graphik-Medium"/>
                <a:sym typeface="Graphik Medium"/>
              </a:defRPr>
            </a:lvl3pPr>
            <a:lvl4pPr marL="2010640" indent="-372340" algn="ctr" defTabSz="825500">
              <a:lnSpc>
                <a:spcPct val="100000"/>
              </a:lnSpc>
              <a:spcBef>
                <a:spcPts val="0"/>
              </a:spcBef>
              <a:defRPr sz="3000" spc="-29">
                <a:latin typeface="Graphik-Medium"/>
                <a:ea typeface="Graphik-Medium"/>
                <a:cs typeface="Graphik-Medium"/>
                <a:sym typeface="Graphik Medium"/>
              </a:defRPr>
            </a:lvl4pPr>
            <a:lvl5pPr marL="2556740" indent="-372340" algn="ctr" defTabSz="825500">
              <a:lnSpc>
                <a:spcPct val="100000"/>
              </a:lnSpc>
              <a:spcBef>
                <a:spcPts val="0"/>
              </a:spcBef>
              <a:defRPr sz="3000" spc="-29">
                <a:latin typeface="Graphik-Medium"/>
                <a:ea typeface="Graphik-Medium"/>
                <a:cs typeface="Graphik-Medium"/>
                <a:sym typeface="Graphik Medium"/>
              </a:defRPr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5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/>
            </a:lvl1pPr>
          </a:lstStyle>
          <a:p>
            <a:r>
              <a:t>Presentation Title</a:t>
            </a:r>
          </a:p>
        </p:txBody>
      </p:sp>
      <p:sp>
        <p:nvSpPr>
          <p:cNvPr id="256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7567579"/>
            <a:ext cx="21945600" cy="2250597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i="1" spc="-100"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</a:lstStyle>
          <a:p>
            <a:pPr rtl="0">
              <a:defRPr/>
            </a:pPr>
            <a:r>
              <a:t>Presentation Subtitle</a:t>
            </a:r>
          </a:p>
        </p:txBody>
      </p:sp>
      <p:sp>
        <p:nvSpPr>
          <p:cNvPr id="2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3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itle Text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lnSpc>
                <a:spcPct val="90000"/>
              </a:lnSpc>
              <a:defRPr sz="8800" spc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65" name="Body Level One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7" tIns="91437" rIns="91437" bIns="91437"/>
          <a:lstStyle>
            <a:lvl1pPr marL="457200" indent="-457200" algn="r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1pPr>
            <a:lvl2pPr marL="990600" indent="-533400" algn="r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2pPr>
            <a:lvl3pPr marL="1554477" indent="-640077" algn="r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3pPr>
            <a:lvl4pPr marL="2082800" indent="-711200" algn="r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4pPr>
            <a:lvl5pPr marL="2540000" indent="-711200" algn="r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76400" y="12835872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l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itle Text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4775202"/>
          </a:xfrm>
          <a:prstGeom prst="rect">
            <a:avLst/>
          </a:prstGeom>
        </p:spPr>
        <p:txBody>
          <a:bodyPr lIns="91437" tIns="91437" rIns="91437" bIns="91437" anchor="b"/>
          <a:lstStyle>
            <a:lvl1pPr defTabSz="1828800">
              <a:lnSpc>
                <a:spcPct val="90000"/>
              </a:lnSpc>
              <a:defRPr sz="12000" spc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91437" tIns="91437" rIns="91437" bIns="91437"/>
          <a:lstStyle>
            <a:lvl1pPr marL="0" indent="0" algn="ctr" defTabSz="1828800">
              <a:spcBef>
                <a:spcPts val="2000"/>
              </a:spcBef>
              <a:buSzTx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1828800">
              <a:spcBef>
                <a:spcPts val="2000"/>
              </a:spcBef>
              <a:buSzTx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1828800">
              <a:spcBef>
                <a:spcPts val="2000"/>
              </a:spcBef>
              <a:buSzTx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1828800">
              <a:spcBef>
                <a:spcPts val="2000"/>
              </a:spcBef>
              <a:buSzTx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1828800">
              <a:spcBef>
                <a:spcPts val="2000"/>
              </a:spcBef>
              <a:buSzTx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76400" y="12835872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l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itle Text"/>
          <p:cNvSpPr txBox="1">
            <a:spLocks noGrp="1"/>
          </p:cNvSpPr>
          <p:nvPr>
            <p:ph type="title"/>
          </p:nvPr>
        </p:nvSpPr>
        <p:spPr>
          <a:xfrm>
            <a:off x="8896946" y="5415407"/>
            <a:ext cx="6590112" cy="1470725"/>
          </a:xfrm>
          <a:prstGeom prst="rect">
            <a:avLst/>
          </a:prstGeom>
        </p:spPr>
        <p:txBody>
          <a:bodyPr lIns="16072" tIns="16072" rIns="16072" bIns="16072" anchor="b"/>
          <a:lstStyle>
            <a:lvl1pPr defTabSz="825500">
              <a:lnSpc>
                <a:spcPct val="100000"/>
              </a:lnSpc>
              <a:defRPr sz="11000" spc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2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96946" y="6926312"/>
            <a:ext cx="6590112" cy="502301"/>
          </a:xfrm>
          <a:prstGeom prst="rect">
            <a:avLst/>
          </a:prstGeom>
        </p:spPr>
        <p:txBody>
          <a:bodyPr lIns="16072" tIns="16072" rIns="16072" bIns="16072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84" name="לוגו מקאדמי.001.png" descr="לוגו מקאדמי.001.png"/>
          <p:cNvPicPr>
            <a:picLocks noChangeAspect="1"/>
          </p:cNvPicPr>
          <p:nvPr/>
        </p:nvPicPr>
        <p:blipFill>
          <a:blip r:embed="rId2"/>
          <a:srcRect l="15312" t="65871" r="13947" b="21833"/>
          <a:stretch>
            <a:fillRect/>
          </a:stretch>
        </p:blipFill>
        <p:spPr>
          <a:xfrm>
            <a:off x="21463273" y="12612049"/>
            <a:ext cx="2752859" cy="850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Maccabi_Health_Care_Services_2011_logo.png" descr="Maccabi_Health_Care_Services_2011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51" y="12719656"/>
            <a:ext cx="1358723" cy="55909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4" name="Group"/>
          <p:cNvGrpSpPr/>
          <p:nvPr/>
        </p:nvGrpSpPr>
        <p:grpSpPr>
          <a:xfrm>
            <a:off x="-87357" y="13578951"/>
            <a:ext cx="28062647" cy="151517"/>
            <a:chOff x="0" y="0"/>
            <a:chExt cx="28062645" cy="151515"/>
          </a:xfrm>
        </p:grpSpPr>
        <p:sp>
          <p:nvSpPr>
            <p:cNvPr id="286" name="Rectangle"/>
            <p:cNvSpPr/>
            <p:nvPr/>
          </p:nvSpPr>
          <p:spPr>
            <a:xfrm>
              <a:off x="-1" y="-1"/>
              <a:ext cx="3558335" cy="151516"/>
            </a:xfrm>
            <a:prstGeom prst="rect">
              <a:avLst/>
            </a:prstGeom>
            <a:solidFill>
              <a:srgbClr val="AD218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 defTabSz="914400">
                <a:lnSpc>
                  <a:spcPct val="100000"/>
                </a:lnSpc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7" name="Rectangle"/>
            <p:cNvSpPr/>
            <p:nvPr/>
          </p:nvSpPr>
          <p:spPr>
            <a:xfrm>
              <a:off x="3489927" y="-1"/>
              <a:ext cx="3558334" cy="151516"/>
            </a:xfrm>
            <a:prstGeom prst="rect">
              <a:avLst/>
            </a:prstGeom>
            <a:solidFill>
              <a:srgbClr val="EC098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 defTabSz="914400">
                <a:lnSpc>
                  <a:spcPct val="100000"/>
                </a:lnSpc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8" name="Rectangle"/>
            <p:cNvSpPr/>
            <p:nvPr/>
          </p:nvSpPr>
          <p:spPr>
            <a:xfrm>
              <a:off x="6997130" y="-1"/>
              <a:ext cx="3558334" cy="151516"/>
            </a:xfrm>
            <a:prstGeom prst="rect">
              <a:avLst/>
            </a:prstGeom>
            <a:solidFill>
              <a:srgbClr val="FBC21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 defTabSz="914400">
                <a:lnSpc>
                  <a:spcPct val="100000"/>
                </a:lnSpc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9" name="Rectangle"/>
            <p:cNvSpPr/>
            <p:nvPr/>
          </p:nvSpPr>
          <p:spPr>
            <a:xfrm>
              <a:off x="10487058" y="-1"/>
              <a:ext cx="3558334" cy="151516"/>
            </a:xfrm>
            <a:prstGeom prst="rect">
              <a:avLst/>
            </a:prstGeom>
            <a:solidFill>
              <a:srgbClr val="3CB67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 defTabSz="914400">
                <a:lnSpc>
                  <a:spcPct val="100000"/>
                </a:lnSpc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0" name="Rectangle"/>
            <p:cNvSpPr/>
            <p:nvPr/>
          </p:nvSpPr>
          <p:spPr>
            <a:xfrm>
              <a:off x="14017256" y="-1"/>
              <a:ext cx="3558334" cy="151516"/>
            </a:xfrm>
            <a:prstGeom prst="rect">
              <a:avLst/>
            </a:prstGeom>
            <a:solidFill>
              <a:srgbClr val="38B4C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 defTabSz="914400">
                <a:lnSpc>
                  <a:spcPct val="100000"/>
                </a:lnSpc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1" name="Rectangle"/>
            <p:cNvSpPr/>
            <p:nvPr/>
          </p:nvSpPr>
          <p:spPr>
            <a:xfrm>
              <a:off x="17507184" y="-1"/>
              <a:ext cx="3558334" cy="151516"/>
            </a:xfrm>
            <a:prstGeom prst="rect">
              <a:avLst/>
            </a:prstGeom>
            <a:solidFill>
              <a:srgbClr val="2B92B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 defTabSz="914400">
                <a:lnSpc>
                  <a:spcPct val="100000"/>
                </a:lnSpc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2" name="Rectangle"/>
            <p:cNvSpPr/>
            <p:nvPr/>
          </p:nvSpPr>
          <p:spPr>
            <a:xfrm>
              <a:off x="20974116" y="-1"/>
              <a:ext cx="3558334" cy="151516"/>
            </a:xfrm>
            <a:prstGeom prst="rect">
              <a:avLst/>
            </a:prstGeom>
            <a:solidFill>
              <a:srgbClr val="80828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 defTabSz="914400">
                <a:lnSpc>
                  <a:spcPct val="100000"/>
                </a:lnSpc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3" name="Rectangle"/>
            <p:cNvSpPr/>
            <p:nvPr/>
          </p:nvSpPr>
          <p:spPr>
            <a:xfrm>
              <a:off x="24504312" y="-1"/>
              <a:ext cx="3558334" cy="151516"/>
            </a:xfrm>
            <a:prstGeom prst="rect">
              <a:avLst/>
            </a:prstGeom>
            <a:solidFill>
              <a:srgbClr val="DCDDD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 defTabSz="914400">
                <a:lnSpc>
                  <a:spcPct val="100000"/>
                </a:lnSpc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86013" y="8826996"/>
            <a:ext cx="355537" cy="366940"/>
          </a:xfrm>
          <a:prstGeom prst="rect">
            <a:avLst/>
          </a:prstGeom>
        </p:spPr>
        <p:txBody>
          <a:bodyPr lIns="16072" tIns="16072" rIns="16072" bIns="16072" anchor="t"/>
          <a:lstStyle>
            <a:lvl1pPr defTabSz="825500"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5494" y="4585101"/>
            <a:ext cx="9757341" cy="2540006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Image"/>
          <p:cNvSpPr>
            <a:spLocks noGrp="1"/>
          </p:cNvSpPr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i="1"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i="1"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i="1"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i="1"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i="1"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joshua-earle-9idqIGrLuTE-unsplash.jpg" descr="joshua-earle-9idqIGrLuTE-unsplash.jpg"/>
          <p:cNvPicPr>
            <a:picLocks noChangeAspect="1"/>
          </p:cNvPicPr>
          <p:nvPr/>
        </p:nvPicPr>
        <p:blipFill>
          <a:blip r:embed="rId2">
            <a:alphaModFix amt="10371"/>
          </a:blip>
          <a:stretch>
            <a:fillRect/>
          </a:stretch>
        </p:blipFill>
        <p:spPr>
          <a:xfrm>
            <a:off x="-3" y="0"/>
            <a:ext cx="24384005" cy="13716002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Title Text"/>
          <p:cNvSpPr txBox="1">
            <a:spLocks noGrp="1"/>
          </p:cNvSpPr>
          <p:nvPr>
            <p:ph type="title"/>
          </p:nvPr>
        </p:nvSpPr>
        <p:spPr>
          <a:xfrm>
            <a:off x="8896946" y="5415410"/>
            <a:ext cx="6590112" cy="1470727"/>
          </a:xfrm>
          <a:prstGeom prst="rect">
            <a:avLst/>
          </a:prstGeom>
        </p:spPr>
        <p:txBody>
          <a:bodyPr lIns="32144" tIns="32144" rIns="32144" bIns="32144" anchor="b"/>
          <a:lstStyle>
            <a:lvl1pPr defTabSz="825500">
              <a:lnSpc>
                <a:spcPct val="100000"/>
              </a:lnSpc>
              <a:defRPr sz="11000" spc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30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96946" y="6926312"/>
            <a:ext cx="6590112" cy="502303"/>
          </a:xfrm>
          <a:prstGeom prst="rect">
            <a:avLst/>
          </a:prstGeom>
        </p:spPr>
        <p:txBody>
          <a:bodyPr lIns="32144" tIns="32144" rIns="32144" bIns="32144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05" name="לוגו מקאדמי.001.png" descr="לוגו מקאדמי.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3274" y="12612050"/>
            <a:ext cx="2752861" cy="850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Maccabi_Health_Care_Services_2011_logo.png" descr="Maccabi_Health_Care_Services_2011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52" y="12719656"/>
            <a:ext cx="1358727" cy="55909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5" name="Group"/>
          <p:cNvGrpSpPr/>
          <p:nvPr/>
        </p:nvGrpSpPr>
        <p:grpSpPr>
          <a:xfrm>
            <a:off x="-87360" y="13578949"/>
            <a:ext cx="28062654" cy="151521"/>
            <a:chOff x="0" y="0"/>
            <a:chExt cx="28062653" cy="151519"/>
          </a:xfrm>
        </p:grpSpPr>
        <p:sp>
          <p:nvSpPr>
            <p:cNvPr id="307" name="Rectangle"/>
            <p:cNvSpPr/>
            <p:nvPr/>
          </p:nvSpPr>
          <p:spPr>
            <a:xfrm>
              <a:off x="-1" y="-1"/>
              <a:ext cx="3558337" cy="151519"/>
            </a:xfrm>
            <a:prstGeom prst="rect">
              <a:avLst/>
            </a:prstGeom>
            <a:solidFill>
              <a:srgbClr val="AD218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 defTabSz="914400">
                <a:lnSpc>
                  <a:spcPct val="100000"/>
                </a:lnSpc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8" name="Rectangle"/>
            <p:cNvSpPr/>
            <p:nvPr/>
          </p:nvSpPr>
          <p:spPr>
            <a:xfrm>
              <a:off x="3489929" y="0"/>
              <a:ext cx="3558337" cy="151519"/>
            </a:xfrm>
            <a:prstGeom prst="rect">
              <a:avLst/>
            </a:prstGeom>
            <a:solidFill>
              <a:srgbClr val="EC098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 defTabSz="914400">
                <a:lnSpc>
                  <a:spcPct val="100000"/>
                </a:lnSpc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9" name="Rectangle"/>
            <p:cNvSpPr/>
            <p:nvPr/>
          </p:nvSpPr>
          <p:spPr>
            <a:xfrm>
              <a:off x="6997131" y="0"/>
              <a:ext cx="3558337" cy="151519"/>
            </a:xfrm>
            <a:prstGeom prst="rect">
              <a:avLst/>
            </a:prstGeom>
            <a:solidFill>
              <a:srgbClr val="FBC21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 defTabSz="914400">
                <a:lnSpc>
                  <a:spcPct val="100000"/>
                </a:lnSpc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0" name="Rectangle"/>
            <p:cNvSpPr/>
            <p:nvPr/>
          </p:nvSpPr>
          <p:spPr>
            <a:xfrm>
              <a:off x="10487060" y="0"/>
              <a:ext cx="3558337" cy="151519"/>
            </a:xfrm>
            <a:prstGeom prst="rect">
              <a:avLst/>
            </a:prstGeom>
            <a:solidFill>
              <a:srgbClr val="3CB67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 defTabSz="914400">
                <a:lnSpc>
                  <a:spcPct val="100000"/>
                </a:lnSpc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1" name="Rectangle"/>
            <p:cNvSpPr/>
            <p:nvPr/>
          </p:nvSpPr>
          <p:spPr>
            <a:xfrm>
              <a:off x="14017259" y="0"/>
              <a:ext cx="3558337" cy="151519"/>
            </a:xfrm>
            <a:prstGeom prst="rect">
              <a:avLst/>
            </a:prstGeom>
            <a:solidFill>
              <a:srgbClr val="38B4C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 defTabSz="914400">
                <a:lnSpc>
                  <a:spcPct val="100000"/>
                </a:lnSpc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2" name="Rectangle"/>
            <p:cNvSpPr/>
            <p:nvPr/>
          </p:nvSpPr>
          <p:spPr>
            <a:xfrm>
              <a:off x="17507185" y="0"/>
              <a:ext cx="3558337" cy="151519"/>
            </a:xfrm>
            <a:prstGeom prst="rect">
              <a:avLst/>
            </a:prstGeom>
            <a:solidFill>
              <a:srgbClr val="2B92B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 defTabSz="914400">
                <a:lnSpc>
                  <a:spcPct val="100000"/>
                </a:lnSpc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3" name="Rectangle"/>
            <p:cNvSpPr/>
            <p:nvPr/>
          </p:nvSpPr>
          <p:spPr>
            <a:xfrm>
              <a:off x="20974119" y="0"/>
              <a:ext cx="3558337" cy="151519"/>
            </a:xfrm>
            <a:prstGeom prst="rect">
              <a:avLst/>
            </a:prstGeom>
            <a:solidFill>
              <a:srgbClr val="80828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 defTabSz="914400">
                <a:lnSpc>
                  <a:spcPct val="100000"/>
                </a:lnSpc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4" name="Rectangle"/>
            <p:cNvSpPr/>
            <p:nvPr/>
          </p:nvSpPr>
          <p:spPr>
            <a:xfrm>
              <a:off x="24504316" y="0"/>
              <a:ext cx="3558337" cy="151519"/>
            </a:xfrm>
            <a:prstGeom prst="rect">
              <a:avLst/>
            </a:prstGeom>
            <a:solidFill>
              <a:srgbClr val="DCDDD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 defTabSz="914400">
                <a:lnSpc>
                  <a:spcPct val="100000"/>
                </a:lnSpc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3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65455" y="8826996"/>
            <a:ext cx="387681" cy="399084"/>
          </a:xfrm>
          <a:prstGeom prst="rect">
            <a:avLst/>
          </a:prstGeom>
        </p:spPr>
        <p:txBody>
          <a:bodyPr lIns="32144" tIns="32144" rIns="32144" bIns="32144" anchor="t"/>
          <a:lstStyle>
            <a:lvl1pPr algn="r" defTabSz="1828800"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שקופית כותרת">
    <p:bg>
      <p:bgPr>
        <a:solidFill>
          <a:srgbClr val="F6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itle Text"/>
          <p:cNvSpPr txBox="1">
            <a:spLocks noGrp="1"/>
          </p:cNvSpPr>
          <p:nvPr>
            <p:ph type="title"/>
          </p:nvPr>
        </p:nvSpPr>
        <p:spPr>
          <a:xfrm>
            <a:off x="3048000" y="8083304"/>
            <a:ext cx="18288000" cy="3478649"/>
          </a:xfrm>
          <a:prstGeom prst="rect">
            <a:avLst/>
          </a:prstGeom>
        </p:spPr>
        <p:txBody>
          <a:bodyPr lIns="91437" tIns="91437" rIns="91437" bIns="91437"/>
          <a:lstStyle>
            <a:lvl1pPr defTabSz="1828800">
              <a:lnSpc>
                <a:spcPct val="90000"/>
              </a:lnSpc>
              <a:defRPr sz="9600" spc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920363" y="12712700"/>
            <a:ext cx="554839" cy="562659"/>
          </a:xfrm>
          <a:prstGeom prst="rect">
            <a:avLst/>
          </a:prstGeom>
        </p:spPr>
        <p:txBody>
          <a:bodyPr lIns="101600" tIns="101600" rIns="101600" bIns="101600" anchor="t"/>
          <a:lstStyle>
            <a:lvl1pPr algn="r" defTabSz="1828800"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11986162"/>
            <a:ext cx="21945599" cy="6057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29">
                <a:latin typeface="Graphik-Medium"/>
                <a:ea typeface="Graphik-Medium"/>
                <a:cs typeface="Graphik-Medium"/>
                <a:sym typeface="Graphik Medium"/>
              </a:defRPr>
            </a:lvl1pPr>
            <a:lvl2pPr marL="918439" indent="-372339" algn="ctr" defTabSz="825500">
              <a:lnSpc>
                <a:spcPct val="100000"/>
              </a:lnSpc>
              <a:spcBef>
                <a:spcPts val="0"/>
              </a:spcBef>
              <a:defRPr sz="3000" spc="-29">
                <a:latin typeface="Graphik-Medium"/>
                <a:ea typeface="Graphik-Medium"/>
                <a:cs typeface="Graphik-Medium"/>
                <a:sym typeface="Graphik Medium"/>
              </a:defRPr>
            </a:lvl2pPr>
            <a:lvl3pPr marL="1464539" indent="-372339" algn="ctr" defTabSz="825500">
              <a:lnSpc>
                <a:spcPct val="100000"/>
              </a:lnSpc>
              <a:spcBef>
                <a:spcPts val="0"/>
              </a:spcBef>
              <a:defRPr sz="3000" spc="-29">
                <a:latin typeface="Graphik-Medium"/>
                <a:ea typeface="Graphik-Medium"/>
                <a:cs typeface="Graphik-Medium"/>
                <a:sym typeface="Graphik Medium"/>
              </a:defRPr>
            </a:lvl3pPr>
            <a:lvl4pPr marL="2010640" indent="-372340" algn="ctr" defTabSz="825500">
              <a:lnSpc>
                <a:spcPct val="100000"/>
              </a:lnSpc>
              <a:spcBef>
                <a:spcPts val="0"/>
              </a:spcBef>
              <a:defRPr sz="3000" spc="-29">
                <a:latin typeface="Graphik-Medium"/>
                <a:ea typeface="Graphik-Medium"/>
                <a:cs typeface="Graphik-Medium"/>
                <a:sym typeface="Graphik Medium"/>
              </a:defRPr>
            </a:lvl4pPr>
            <a:lvl5pPr marL="2556740" indent="-372340" algn="ctr" defTabSz="825500">
              <a:lnSpc>
                <a:spcPct val="100000"/>
              </a:lnSpc>
              <a:spcBef>
                <a:spcPts val="0"/>
              </a:spcBef>
              <a:defRPr sz="3000" spc="-29">
                <a:latin typeface="Graphik-Medium"/>
                <a:ea typeface="Graphik-Medium"/>
                <a:cs typeface="Graphik-Medium"/>
                <a:sym typeface="Graphik Medium"/>
              </a:defRPr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/>
            </a:lvl1pPr>
          </a:lstStyle>
          <a:p>
            <a:r>
              <a:t>Presentation Title</a:t>
            </a:r>
          </a:p>
        </p:txBody>
      </p:sp>
      <p:sp>
        <p:nvSpPr>
          <p:cNvPr id="33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7567579"/>
            <a:ext cx="21945600" cy="2250595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i="1" spc="-100"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</a:lstStyle>
          <a:p>
            <a:pPr rtl="0">
              <a:defRPr/>
            </a:pPr>
            <a:r>
              <a:t>Presentation Subtitle</a:t>
            </a:r>
          </a:p>
        </p:txBody>
      </p:sp>
      <p:sp>
        <p:nvSpPr>
          <p:cNvPr id="3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036526" y="9267421"/>
            <a:ext cx="10310950" cy="284628"/>
          </a:xfrm>
          <a:prstGeom prst="rect">
            <a:avLst/>
          </a:prstGeom>
        </p:spPr>
        <p:txBody>
          <a:bodyPr lIns="23866" tIns="23866" rIns="23866" bIns="23866"/>
          <a:lstStyle>
            <a:lvl1pPr marL="0" indent="0" algn="ctr" defTabSz="437513">
              <a:lnSpc>
                <a:spcPct val="100000"/>
              </a:lnSpc>
              <a:spcBef>
                <a:spcPts val="0"/>
              </a:spcBef>
              <a:buSzTx/>
              <a:buNone/>
              <a:defRPr sz="1400" spc="-14">
                <a:latin typeface="Graphik-Medium"/>
                <a:ea typeface="Graphik-Medium"/>
                <a:cs typeface="Graphik-Medium"/>
                <a:sym typeface="Graphik Medium"/>
              </a:defRPr>
            </a:lvl1pPr>
            <a:lvl2pPr marL="719859" indent="-173759" algn="ctr" defTabSz="437513">
              <a:lnSpc>
                <a:spcPct val="100000"/>
              </a:lnSpc>
              <a:spcBef>
                <a:spcPts val="0"/>
              </a:spcBef>
              <a:defRPr sz="1400" spc="-14">
                <a:latin typeface="Graphik-Medium"/>
                <a:ea typeface="Graphik-Medium"/>
                <a:cs typeface="Graphik-Medium"/>
                <a:sym typeface="Graphik Medium"/>
              </a:defRPr>
            </a:lvl2pPr>
            <a:lvl3pPr marL="1265958" indent="-173758" algn="ctr" defTabSz="437513">
              <a:lnSpc>
                <a:spcPct val="100000"/>
              </a:lnSpc>
              <a:spcBef>
                <a:spcPts val="0"/>
              </a:spcBef>
              <a:defRPr sz="1400" spc="-14">
                <a:latin typeface="Graphik-Medium"/>
                <a:ea typeface="Graphik-Medium"/>
                <a:cs typeface="Graphik-Medium"/>
                <a:sym typeface="Graphik Medium"/>
              </a:defRPr>
            </a:lvl3pPr>
            <a:lvl4pPr marL="1812058" indent="-173758" algn="ctr" defTabSz="437513">
              <a:lnSpc>
                <a:spcPct val="100000"/>
              </a:lnSpc>
              <a:spcBef>
                <a:spcPts val="0"/>
              </a:spcBef>
              <a:defRPr sz="1400" spc="-14">
                <a:latin typeface="Graphik-Medium"/>
                <a:ea typeface="Graphik-Medium"/>
                <a:cs typeface="Graphik-Medium"/>
                <a:sym typeface="Graphik Medium"/>
              </a:defRPr>
            </a:lvl4pPr>
            <a:lvl5pPr marL="2358158" indent="-173758" algn="ctr" defTabSz="437513">
              <a:lnSpc>
                <a:spcPct val="100000"/>
              </a:lnSpc>
              <a:spcBef>
                <a:spcPts val="0"/>
              </a:spcBef>
              <a:defRPr sz="1400" spc="-14">
                <a:latin typeface="Graphik-Medium"/>
                <a:ea typeface="Graphik-Medium"/>
                <a:cs typeface="Graphik-Medium"/>
                <a:sym typeface="Graphik Medium"/>
              </a:defRPr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7036526" y="5300617"/>
            <a:ext cx="10310950" cy="2004909"/>
          </a:xfrm>
          <a:prstGeom prst="rect">
            <a:avLst/>
          </a:prstGeom>
        </p:spPr>
        <p:txBody>
          <a:bodyPr lIns="23866" tIns="23866" rIns="23866" bIns="23866" anchor="b"/>
          <a:lstStyle>
            <a:lvl1pPr>
              <a:defRPr sz="12200" spc="-122"/>
            </a:lvl1pPr>
          </a:lstStyle>
          <a:p>
            <a:r>
              <a:t>Presentation Title</a:t>
            </a:r>
          </a:p>
        </p:txBody>
      </p:sp>
      <p:sp>
        <p:nvSpPr>
          <p:cNvPr id="34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036526" y="7191388"/>
            <a:ext cx="10310950" cy="1057424"/>
          </a:xfrm>
          <a:prstGeom prst="rect">
            <a:avLst/>
          </a:prstGeom>
        </p:spPr>
        <p:txBody>
          <a:bodyPr lIns="23866" tIns="23866" rIns="23866" bIns="23866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800" i="1" spc="-100"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</a:lstStyle>
          <a:p>
            <a:pPr rtl="0">
              <a:defRPr/>
            </a:pPr>
            <a:r>
              <a:t>Presentation Subtitle</a:t>
            </a:r>
          </a:p>
        </p:txBody>
      </p:sp>
      <p:sp>
        <p:nvSpPr>
          <p:cNvPr id="3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67561" y="9529942"/>
            <a:ext cx="252457" cy="274555"/>
          </a:xfrm>
          <a:prstGeom prst="rect">
            <a:avLst/>
          </a:prstGeom>
        </p:spPr>
        <p:txBody>
          <a:bodyPr lIns="23866" tIns="23866" rIns="23866" bIns="23866"/>
          <a:lstStyle>
            <a:lvl1pPr defTabSz="584198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8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i="1" spc="-100"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</a:lstStyle>
          <a:p>
            <a:pPr rtl="0">
              <a:defRPr/>
            </a:pPr>
            <a:r>
              <a:t>Slide Subtitle</a:t>
            </a:r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2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3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2" name="Image"/>
          <p:cNvSpPr>
            <a:spLocks noGrp="1"/>
          </p:cNvSpPr>
          <p:nvPr>
            <p:ph type="pic" idx="21"/>
          </p:nvPr>
        </p:nvSpPr>
        <p:spPr>
          <a:xfrm>
            <a:off x="12192644" y="718588"/>
            <a:ext cx="10972801" cy="12329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i="1"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  <a:lvl2pPr algn="ctr" defTabSz="825500">
              <a:lnSpc>
                <a:spcPct val="100000"/>
              </a:lnSpc>
              <a:spcBef>
                <a:spcPts val="0"/>
              </a:spcBef>
              <a:defRPr i="1"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2pPr>
            <a:lvl3pPr algn="ctr" defTabSz="825500">
              <a:lnSpc>
                <a:spcPct val="100000"/>
              </a:lnSpc>
              <a:spcBef>
                <a:spcPts val="0"/>
              </a:spcBef>
              <a:defRPr i="1"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3pPr>
            <a:lvl4pPr algn="ctr" defTabSz="825500">
              <a:lnSpc>
                <a:spcPct val="100000"/>
              </a:lnSpc>
              <a:spcBef>
                <a:spcPts val="0"/>
              </a:spcBef>
              <a:defRPr i="1"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4pPr>
            <a:lvl5pPr algn="ctr" defTabSz="825500">
              <a:lnSpc>
                <a:spcPct val="100000"/>
              </a:lnSpc>
              <a:spcBef>
                <a:spcPts val="0"/>
              </a:spcBef>
              <a:defRPr i="1"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Body Level One…"/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1219198" y="4023221"/>
            <a:ext cx="9757573" cy="8384679"/>
          </a:xfrm>
          <a:prstGeom prst="rect">
            <a:avLst/>
          </a:prstGeom>
        </p:spPr>
        <p:txBody>
          <a:bodyPr/>
          <a:lstStyle/>
          <a:p>
            <a:pPr rtl="0">
              <a:defRPr/>
            </a:pPr>
            <a:r>
              <a:t>Slide bullet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4040" y="12700003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242267"/>
            <a:ext cx="21945600" cy="6604005"/>
          </a:xfrm>
          <a:prstGeom prst="rect">
            <a:avLst/>
          </a:prstGeom>
        </p:spPr>
        <p:txBody>
          <a:bodyPr anchor="ctr"/>
          <a:lstStyle>
            <a:lvl1pPr>
              <a:defRPr sz="12800" spc="0"/>
            </a:lvl1pPr>
          </a:lstStyle>
          <a:p>
            <a:r>
              <a:t>Section Title</a:t>
            </a:r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3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2384648"/>
            <a:ext cx="21945602" cy="832618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i="1"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  <a:lvl2pPr algn="ctr" defTabSz="825500">
              <a:lnSpc>
                <a:spcPct val="100000"/>
              </a:lnSpc>
              <a:spcBef>
                <a:spcPts val="0"/>
              </a:spcBef>
              <a:defRPr i="1"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2pPr>
            <a:lvl3pPr algn="ctr" defTabSz="825500">
              <a:lnSpc>
                <a:spcPct val="100000"/>
              </a:lnSpc>
              <a:spcBef>
                <a:spcPts val="0"/>
              </a:spcBef>
              <a:defRPr i="1"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3pPr>
            <a:lvl4pPr algn="ctr" defTabSz="825500">
              <a:lnSpc>
                <a:spcPct val="100000"/>
              </a:lnSpc>
              <a:spcBef>
                <a:spcPts val="0"/>
              </a:spcBef>
              <a:defRPr i="1"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4pPr>
            <a:lvl5pPr algn="ctr" defTabSz="825500">
              <a:lnSpc>
                <a:spcPct val="100000"/>
              </a:lnSpc>
              <a:spcBef>
                <a:spcPts val="0"/>
              </a:spcBef>
              <a:defRPr i="1"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3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Agenda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7113"/>
            <a:ext cx="21945602" cy="832615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i="1" spc="-100"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</a:lstStyle>
          <a:p>
            <a:pPr rtl="0">
              <a:defRPr/>
            </a:pPr>
            <a:r>
              <a:t>Agenda Subtitle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3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rtl="1">
              <a:defRPr/>
            </a:lvl1pPr>
          </a:lstStyle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7690" y="12700003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</p:sldLayoutIdLst>
  <p:transition spd="med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1pPr>
      <a:lvl2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2pPr>
      <a:lvl3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3pPr>
      <a:lvl4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4pPr>
      <a:lvl5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5pPr>
      <a:lvl6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6pPr>
      <a:lvl7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7pPr>
      <a:lvl8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8pPr>
      <a:lvl9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9pPr>
    </p:titleStyle>
    <p:bodyStyle>
      <a:lvl1pPr marL="5461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hyperlink" Target="https://forms.cloud.microsoft/r/i3drpMhTxP" TargetMode="Externa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CB373-B3E1-9C65-4A07-5DA531624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4" name="תמונה 29" descr="תמונה 29">
            <a:extLst>
              <a:ext uri="{FF2B5EF4-FFF2-40B4-BE49-F238E27FC236}">
                <a16:creationId xmlns:a16="http://schemas.microsoft.com/office/drawing/2014/main" id="{81CB5452-16A9-2322-A44C-23534D861A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1000"/>
          </a:blip>
          <a:srcRect b="11765"/>
          <a:stretch>
            <a:fillRect/>
          </a:stretch>
        </p:blipFill>
        <p:spPr>
          <a:xfrm>
            <a:off x="0" y="-9408"/>
            <a:ext cx="13613290" cy="137159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תמונה 16" descr="תמונה שמכילה חלון, בתוך מבנה, צמח בית, עץ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F4527961-6F44-27ED-F0BA-02E42F6E6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3014" y="3978845"/>
            <a:ext cx="10844818" cy="7229878"/>
          </a:xfrm>
          <a:prstGeom prst="rect">
            <a:avLst/>
          </a:prstGeom>
        </p:spPr>
      </p:pic>
      <p:sp>
        <p:nvSpPr>
          <p:cNvPr id="2711" name="Rectangle">
            <a:extLst>
              <a:ext uri="{FF2B5EF4-FFF2-40B4-BE49-F238E27FC236}">
                <a16:creationId xmlns:a16="http://schemas.microsoft.com/office/drawing/2014/main" id="{E2F2DD88-C208-F821-1529-E96283DDFAC1}"/>
              </a:ext>
            </a:extLst>
          </p:cNvPr>
          <p:cNvSpPr>
            <a:spLocks/>
          </p:cNvSpPr>
          <p:nvPr/>
        </p:nvSpPr>
        <p:spPr>
          <a:xfrm>
            <a:off x="13487664" y="-23759"/>
            <a:ext cx="10909146" cy="13763518"/>
          </a:xfrm>
          <a:prstGeom prst="rect">
            <a:avLst/>
          </a:prstGeom>
          <a:gradFill>
            <a:gsLst>
              <a:gs pos="0">
                <a:srgbClr val="040450"/>
              </a:gs>
              <a:gs pos="9000">
                <a:srgbClr val="040450">
                  <a:alpha val="14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marL="0" marR="0" lvl="0" indent="0" algn="ctr" defTabSz="8255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Ploni Maccabi ML v2 AAA Medium"/>
                <a:ea typeface="Ploni Maccabi ML v2 AAA Medium"/>
                <a:cs typeface="Ploni Maccabi ML v2 AAA Medium"/>
                <a:sym typeface="Ploni Maccabi ML v2 AAA Medium"/>
              </a:defRPr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oni Maccabi ML v2 AAA Medium"/>
              <a:ea typeface="Ploni Maccabi ML v2 AAA Medium"/>
              <a:cs typeface="Ploni Maccabi ML v2 AAA Medium"/>
              <a:sym typeface="Ploni Maccabi ML v2 AAA Medium"/>
            </a:endParaRPr>
          </a:p>
        </p:txBody>
      </p:sp>
      <p:sp>
        <p:nvSpPr>
          <p:cNvPr id="4" name="ומשפט קטן">
            <a:extLst>
              <a:ext uri="{FF2B5EF4-FFF2-40B4-BE49-F238E27FC236}">
                <a16:creationId xmlns:a16="http://schemas.microsoft.com/office/drawing/2014/main" id="{701B01FF-748F-2148-5F7B-62EE16FC0BDB}"/>
              </a:ext>
            </a:extLst>
          </p:cNvPr>
          <p:cNvSpPr txBox="1"/>
          <p:nvPr/>
        </p:nvSpPr>
        <p:spPr>
          <a:xfrm>
            <a:off x="431868" y="957875"/>
            <a:ext cx="12390123" cy="1704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7" tIns="45717" rIns="45717" bIns="45717">
            <a:spAutoFit/>
          </a:bodyPr>
          <a:lstStyle/>
          <a:p>
            <a:pPr rtl="1">
              <a:lnSpc>
                <a:spcPts val="6480"/>
              </a:lnSpc>
              <a:defRPr sz="6900">
                <a:solidFill>
                  <a:srgbClr val="0B2867"/>
                </a:solidFill>
                <a:latin typeface="Ploni Maccabi ML v2 AAA Black"/>
                <a:ea typeface="Ploni Maccabi ML v2 AAA Black"/>
                <a:cs typeface="Ploni Maccabi ML v2 AAA Black"/>
                <a:sym typeface="Ploni Maccabi ML v2 AAA Black"/>
              </a:defRPr>
            </a:pPr>
            <a:r>
              <a:rPr lang="he-IL" sz="4400" dirty="0">
                <a:solidFill>
                  <a:srgbClr val="13265D"/>
                </a:solidFill>
              </a:rPr>
              <a:t>הצטרפו לקבוצות תמיכה / מידע לבני משפחה מטפלים</a:t>
            </a:r>
            <a:endParaRPr lang="he-IL" sz="5000" dirty="0">
              <a:solidFill>
                <a:srgbClr val="13265D"/>
              </a:solidFill>
            </a:endParaRPr>
          </a:p>
          <a:p>
            <a:pPr rtl="1">
              <a:lnSpc>
                <a:spcPts val="6480"/>
              </a:lnSpc>
              <a:defRPr sz="6900">
                <a:solidFill>
                  <a:srgbClr val="0B2867"/>
                </a:solidFill>
                <a:latin typeface="Ploni Maccabi ML v2 AAA Black"/>
                <a:ea typeface="Ploni Maccabi ML v2 AAA Black"/>
                <a:cs typeface="Ploni Maccabi ML v2 AAA Black"/>
                <a:sym typeface="Ploni Maccabi ML v2 AAA Black"/>
              </a:defRPr>
            </a:pPr>
            <a:r>
              <a:rPr lang="he-IL" sz="4000" b="1" dirty="0">
                <a:solidFill>
                  <a:srgbClr val="92D050"/>
                </a:solidFill>
              </a:rPr>
              <a:t>אנחנו כאן בשבילכם</a:t>
            </a:r>
            <a:endParaRPr lang="he-IL" sz="4000" dirty="0">
              <a:solidFill>
                <a:srgbClr val="13265D"/>
              </a:solidFill>
            </a:endParaRPr>
          </a:p>
        </p:txBody>
      </p:sp>
      <p:sp>
        <p:nvSpPr>
          <p:cNvPr id="5" name="ומשפט קטן">
            <a:extLst>
              <a:ext uri="{FF2B5EF4-FFF2-40B4-BE49-F238E27FC236}">
                <a16:creationId xmlns:a16="http://schemas.microsoft.com/office/drawing/2014/main" id="{47A75C27-7E86-6C95-6DBB-9EE556DAE94A}"/>
              </a:ext>
            </a:extLst>
          </p:cNvPr>
          <p:cNvSpPr txBox="1"/>
          <p:nvPr/>
        </p:nvSpPr>
        <p:spPr>
          <a:xfrm>
            <a:off x="1091048" y="2896104"/>
            <a:ext cx="11527582" cy="1200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7" tIns="45717" rIns="45717" bIns="45717">
            <a:spAutoFit/>
          </a:bodyPr>
          <a:lstStyle>
            <a:lvl1pPr rtl="1">
              <a:lnSpc>
                <a:spcPct val="80000"/>
              </a:lnSpc>
              <a:defRPr sz="3400">
                <a:solidFill>
                  <a:srgbClr val="0B2867"/>
                </a:solidFill>
                <a:latin typeface="Ploni Maccabi ML v2 AAA Regular"/>
                <a:ea typeface="Ploni Maccabi ML v2 AAA Regular"/>
                <a:cs typeface="Ploni Maccabi ML v2 AAA Regular"/>
                <a:sym typeface="Ploni Maccabi ML v2 AAA Regular"/>
              </a:defRPr>
            </a:lvl1pPr>
          </a:lstStyle>
          <a:p>
            <a:pPr>
              <a:lnSpc>
                <a:spcPct val="100000"/>
              </a:lnSpc>
            </a:pPr>
            <a:r>
              <a:rPr lang="he-IL" sz="2400" dirty="0"/>
              <a:t>להיות 'בן.ת משפחה </a:t>
            </a:r>
            <a:r>
              <a:rPr lang="he-IL" sz="2400" dirty="0" err="1"/>
              <a:t>מטפל.ת</a:t>
            </a:r>
            <a:r>
              <a:rPr lang="he-IL" sz="2400" dirty="0"/>
              <a:t> עיקרי' כרוך בעומס רב, לצד מחויבות ותחושת המשמעות.</a:t>
            </a:r>
          </a:p>
          <a:p>
            <a:pPr>
              <a:lnSpc>
                <a:spcPct val="100000"/>
              </a:lnSpc>
            </a:pPr>
            <a:endParaRPr lang="he-IL" sz="2400" dirty="0"/>
          </a:p>
          <a:p>
            <a:pPr>
              <a:lnSpc>
                <a:spcPct val="100000"/>
              </a:lnSpc>
            </a:pPr>
            <a:r>
              <a:rPr lang="he-IL" sz="2400" dirty="0"/>
              <a:t>מכבי מזמינה </a:t>
            </a:r>
            <a:r>
              <a:rPr lang="he-IL" sz="2400" dirty="0" err="1"/>
              <a:t>אתכם.ן</a:t>
            </a:r>
            <a:r>
              <a:rPr lang="he-IL" sz="2400" dirty="0"/>
              <a:t> להשתתף בקבוצות ייחודיות שיתנו לכם את </a:t>
            </a:r>
            <a:r>
              <a:rPr lang="he-IL" sz="2400" dirty="0" err="1"/>
              <a:t>הכח</a:t>
            </a:r>
            <a:r>
              <a:rPr lang="he-IL" sz="2400" dirty="0"/>
              <a:t> והכלים להתמודדות.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3EAAD5CD-44F4-AAFB-BA69-5E812FA23167}"/>
              </a:ext>
            </a:extLst>
          </p:cNvPr>
          <p:cNvSpPr/>
          <p:nvPr/>
        </p:nvSpPr>
        <p:spPr>
          <a:xfrm flipV="1">
            <a:off x="2808086" y="1848371"/>
            <a:ext cx="7614779" cy="67087"/>
          </a:xfrm>
          <a:prstGeom prst="line">
            <a:avLst/>
          </a:prstGeom>
          <a:noFill/>
          <a:ln w="41275" cap="flat">
            <a:solidFill>
              <a:srgbClr val="A8C86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45718" tIns="45718" rIns="45718" bIns="45718"/>
          <a:lstStyle/>
          <a:p>
            <a:pPr marL="0" marR="0" indent="0" algn="ctr" defTabSz="2438400" rtl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697" name="Group">
            <a:extLst>
              <a:ext uri="{FF2B5EF4-FFF2-40B4-BE49-F238E27FC236}">
                <a16:creationId xmlns:a16="http://schemas.microsoft.com/office/drawing/2014/main" id="{35EA59D0-CF01-2212-0066-CE0F54F357DC}"/>
              </a:ext>
            </a:extLst>
          </p:cNvPr>
          <p:cNvGrpSpPr/>
          <p:nvPr/>
        </p:nvGrpSpPr>
        <p:grpSpPr>
          <a:xfrm rot="16200000">
            <a:off x="6560194" y="6813703"/>
            <a:ext cx="13913840" cy="192377"/>
            <a:chOff x="0" y="-12"/>
            <a:chExt cx="13913838" cy="192375"/>
          </a:xfrm>
        </p:grpSpPr>
        <p:sp>
          <p:nvSpPr>
            <p:cNvPr id="2698" name="Rectangle">
              <a:extLst>
                <a:ext uri="{FF2B5EF4-FFF2-40B4-BE49-F238E27FC236}">
                  <a16:creationId xmlns:a16="http://schemas.microsoft.com/office/drawing/2014/main" id="{90B6B646-ED70-5E27-18DF-042EC53FD27A}"/>
                </a:ext>
              </a:extLst>
            </p:cNvPr>
            <p:cNvSpPr/>
            <p:nvPr/>
          </p:nvSpPr>
          <p:spPr>
            <a:xfrm>
              <a:off x="2307621" y="-13"/>
              <a:ext cx="2352864" cy="192364"/>
            </a:xfrm>
            <a:prstGeom prst="rect">
              <a:avLst/>
            </a:prstGeom>
            <a:solidFill>
              <a:srgbClr val="12BFE6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 defTabSz="182880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99" name="Rectangle">
              <a:extLst>
                <a:ext uri="{FF2B5EF4-FFF2-40B4-BE49-F238E27FC236}">
                  <a16:creationId xmlns:a16="http://schemas.microsoft.com/office/drawing/2014/main" id="{4004EE88-31AA-5ADF-DEB7-31D2B7FEF0F8}"/>
                </a:ext>
              </a:extLst>
            </p:cNvPr>
            <p:cNvSpPr/>
            <p:nvPr/>
          </p:nvSpPr>
          <p:spPr>
            <a:xfrm>
              <a:off x="4626671" y="-13"/>
              <a:ext cx="2352864" cy="192364"/>
            </a:xfrm>
            <a:prstGeom prst="rect">
              <a:avLst/>
            </a:prstGeom>
            <a:solidFill>
              <a:srgbClr val="A8C86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 defTabSz="182880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00" name="Rectangle">
              <a:extLst>
                <a:ext uri="{FF2B5EF4-FFF2-40B4-BE49-F238E27FC236}">
                  <a16:creationId xmlns:a16="http://schemas.microsoft.com/office/drawing/2014/main" id="{654ECAD2-23E0-E51D-B4AD-3B2981C7F901}"/>
                </a:ext>
              </a:extLst>
            </p:cNvPr>
            <p:cNvSpPr/>
            <p:nvPr/>
          </p:nvSpPr>
          <p:spPr>
            <a:xfrm>
              <a:off x="6934301" y="-13"/>
              <a:ext cx="2352862" cy="192364"/>
            </a:xfrm>
            <a:prstGeom prst="rect">
              <a:avLst/>
            </a:prstGeom>
            <a:solidFill>
              <a:srgbClr val="FABE9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 defTabSz="182880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01" name="Rectangle">
              <a:extLst>
                <a:ext uri="{FF2B5EF4-FFF2-40B4-BE49-F238E27FC236}">
                  <a16:creationId xmlns:a16="http://schemas.microsoft.com/office/drawing/2014/main" id="{F740E417-D8F5-045A-0E14-CB1553BDDA6F}"/>
                </a:ext>
              </a:extLst>
            </p:cNvPr>
            <p:cNvSpPr/>
            <p:nvPr/>
          </p:nvSpPr>
          <p:spPr>
            <a:xfrm>
              <a:off x="9276721" y="-1"/>
              <a:ext cx="2352862" cy="192364"/>
            </a:xfrm>
            <a:prstGeom prst="rect">
              <a:avLst/>
            </a:prstGeom>
            <a:solidFill>
              <a:srgbClr val="F2717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 defTabSz="182880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02" name="Rectangle">
              <a:extLst>
                <a:ext uri="{FF2B5EF4-FFF2-40B4-BE49-F238E27FC236}">
                  <a16:creationId xmlns:a16="http://schemas.microsoft.com/office/drawing/2014/main" id="{B9FE43A6-F195-5BDE-AE0F-E11E2D953596}"/>
                </a:ext>
              </a:extLst>
            </p:cNvPr>
            <p:cNvSpPr/>
            <p:nvPr/>
          </p:nvSpPr>
          <p:spPr>
            <a:xfrm>
              <a:off x="11560978" y="-1"/>
              <a:ext cx="2352861" cy="192364"/>
            </a:xfrm>
            <a:prstGeom prst="rect">
              <a:avLst/>
            </a:prstGeom>
            <a:solidFill>
              <a:srgbClr val="D25189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 defTabSz="182880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03" name="Rectangle">
              <a:extLst>
                <a:ext uri="{FF2B5EF4-FFF2-40B4-BE49-F238E27FC236}">
                  <a16:creationId xmlns:a16="http://schemas.microsoft.com/office/drawing/2014/main" id="{8F74F0FD-CE7F-58AF-1059-34D9559816DE}"/>
                </a:ext>
              </a:extLst>
            </p:cNvPr>
            <p:cNvSpPr/>
            <p:nvPr/>
          </p:nvSpPr>
          <p:spPr>
            <a:xfrm>
              <a:off x="0" y="-1"/>
              <a:ext cx="2352861" cy="192364"/>
            </a:xfrm>
            <a:prstGeom prst="rect">
              <a:avLst/>
            </a:prstGeom>
            <a:solidFill>
              <a:srgbClr val="6C76EC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 defTabSz="182880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2705" name="logo macabi- cmyk-Heb כחול.png" descr="logo macabi- cmyk-Heb כחול.png">
            <a:extLst>
              <a:ext uri="{FF2B5EF4-FFF2-40B4-BE49-F238E27FC236}">
                <a16:creationId xmlns:a16="http://schemas.microsoft.com/office/drawing/2014/main" id="{33030086-F40B-C55C-0DA8-3364BB3AB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73" y="320869"/>
            <a:ext cx="1127182" cy="54569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2725" name="מחבר ישר 457">
            <a:extLst>
              <a:ext uri="{FF2B5EF4-FFF2-40B4-BE49-F238E27FC236}">
                <a16:creationId xmlns:a16="http://schemas.microsoft.com/office/drawing/2014/main" id="{B83F2BC9-C88A-4F37-F6A7-637B64538A9F}"/>
              </a:ext>
            </a:extLst>
          </p:cNvPr>
          <p:cNvCxnSpPr>
            <a:cxnSpLocks/>
          </p:cNvCxnSpPr>
          <p:nvPr/>
        </p:nvCxnSpPr>
        <p:spPr>
          <a:xfrm>
            <a:off x="1266629" y="12631004"/>
            <a:ext cx="1562441" cy="0"/>
          </a:xfrm>
          <a:prstGeom prst="line">
            <a:avLst/>
          </a:prstGeom>
          <a:noFill/>
          <a:ln w="41275" cap="flat">
            <a:solidFill>
              <a:srgbClr val="A8C86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27" name="מחבר ישר 461">
            <a:extLst>
              <a:ext uri="{FF2B5EF4-FFF2-40B4-BE49-F238E27FC236}">
                <a16:creationId xmlns:a16="http://schemas.microsoft.com/office/drawing/2014/main" id="{6C4FD387-ADE9-281D-972B-906EDC14440C}"/>
              </a:ext>
            </a:extLst>
          </p:cNvPr>
          <p:cNvCxnSpPr>
            <a:cxnSpLocks/>
          </p:cNvCxnSpPr>
          <p:nvPr/>
        </p:nvCxnSpPr>
        <p:spPr>
          <a:xfrm>
            <a:off x="10015819" y="12613077"/>
            <a:ext cx="1562441" cy="0"/>
          </a:xfrm>
          <a:prstGeom prst="line">
            <a:avLst/>
          </a:prstGeom>
          <a:noFill/>
          <a:ln w="41275" cap="flat">
            <a:solidFill>
              <a:srgbClr val="A8C86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CustomShape 14">
            <a:extLst>
              <a:ext uri="{FF2B5EF4-FFF2-40B4-BE49-F238E27FC236}">
                <a16:creationId xmlns:a16="http://schemas.microsoft.com/office/drawing/2014/main" id="{BABD5C94-6DDC-615A-7A67-4755FDA7CBB8}"/>
              </a:ext>
            </a:extLst>
          </p:cNvPr>
          <p:cNvSpPr txBox="1"/>
          <p:nvPr/>
        </p:nvSpPr>
        <p:spPr>
          <a:xfrm>
            <a:off x="8308210" y="12690895"/>
            <a:ext cx="4818227" cy="748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1">
              <a:lnSpc>
                <a:spcPct val="80000"/>
              </a:lnSpc>
              <a:defRPr sz="3100" spc="0">
                <a:latin typeface="Ploni DL DemiBold AAA DemiBold"/>
                <a:ea typeface="Ploni DL DemiBold AAA DemiBold"/>
                <a:cs typeface="Ploni DL DemiBold AAA DemiBold"/>
                <a:sym typeface="Ploni DL DemiBold AAA DemiBold"/>
              </a:defRPr>
            </a:pPr>
            <a:r>
              <a:rPr lang="he-IL" sz="3100" dirty="0">
                <a:solidFill>
                  <a:srgbClr val="13265D"/>
                </a:solidFill>
                <a:latin typeface="Ploni Maccabi ML v2 AAA" pitchFamily="50" charset="-79"/>
                <a:ea typeface="Ploni Maccabi ML v2 AAA" pitchFamily="50" charset="-79"/>
                <a:cs typeface="Ploni Maccabi ML v2 AAA" pitchFamily="50" charset="-79"/>
              </a:rPr>
              <a:t>ליאת פוקס-זך</a:t>
            </a:r>
          </a:p>
          <a:p>
            <a:pPr algn="ctr" rtl="1">
              <a:lnSpc>
                <a:spcPct val="80000"/>
              </a:lnSpc>
              <a:defRPr sz="3100" spc="0">
                <a:latin typeface="Ploni DL DemiBold AAA DemiBold"/>
                <a:ea typeface="Ploni DL DemiBold AAA DemiBold"/>
                <a:cs typeface="Ploni DL DemiBold AAA DemiBold"/>
                <a:sym typeface="Ploni DL DemiBold AAA DemiBold"/>
              </a:defRPr>
            </a:pPr>
            <a:r>
              <a:rPr lang="he-IL" sz="2100" dirty="0">
                <a:solidFill>
                  <a:srgbClr val="13265D"/>
                </a:solidFill>
                <a:latin typeface="Ploni Maccabi ML v2 AAA" pitchFamily="50" charset="-79"/>
                <a:ea typeface="Ploni Maccabi ML v2 AAA" pitchFamily="50" charset="-79"/>
                <a:cs typeface="Ploni Maccabi ML v2 AAA" pitchFamily="50" charset="-79"/>
              </a:rPr>
              <a:t>מנהלת המחלקה לעבודה סוציאלית ויחסי חבר</a:t>
            </a:r>
          </a:p>
        </p:txBody>
      </p:sp>
      <p:sp>
        <p:nvSpPr>
          <p:cNvPr id="19" name="ומשפט קטן">
            <a:extLst>
              <a:ext uri="{FF2B5EF4-FFF2-40B4-BE49-F238E27FC236}">
                <a16:creationId xmlns:a16="http://schemas.microsoft.com/office/drawing/2014/main" id="{7DA30A2A-612F-8D02-A475-F9D9B2B5C51A}"/>
              </a:ext>
            </a:extLst>
          </p:cNvPr>
          <p:cNvSpPr txBox="1"/>
          <p:nvPr/>
        </p:nvSpPr>
        <p:spPr>
          <a:xfrm>
            <a:off x="239989" y="5045927"/>
            <a:ext cx="12634619" cy="2816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7" tIns="45717" rIns="45717" bIns="45717">
            <a:spAutoFit/>
          </a:bodyPr>
          <a:lstStyle>
            <a:lvl1pPr rtl="1">
              <a:lnSpc>
                <a:spcPct val="80000"/>
              </a:lnSpc>
              <a:defRPr sz="3400">
                <a:solidFill>
                  <a:srgbClr val="0B2867"/>
                </a:solidFill>
                <a:latin typeface="Ploni Maccabi ML v2 AAA Regular"/>
                <a:ea typeface="Ploni Maccabi ML v2 AAA Regular"/>
                <a:cs typeface="Ploni Maccabi ML v2 AAA Regular"/>
                <a:sym typeface="Ploni Maccabi ML v2 AAA Regular"/>
              </a:defRPr>
            </a:lvl1pPr>
          </a:lstStyle>
          <a:p>
            <a:pPr>
              <a:lnSpc>
                <a:spcPct val="150000"/>
              </a:lnSpc>
            </a:pPr>
            <a:r>
              <a:rPr lang="he-IL" sz="2400" dirty="0"/>
              <a:t>✔ 7 מפגשים שבועיים</a:t>
            </a:r>
          </a:p>
          <a:p>
            <a:pPr>
              <a:lnSpc>
                <a:spcPct val="150000"/>
              </a:lnSpc>
            </a:pPr>
            <a:r>
              <a:rPr lang="he-IL" sz="2400" dirty="0"/>
              <a:t>✔ בוקר או ערב</a:t>
            </a:r>
          </a:p>
          <a:p>
            <a:pPr>
              <a:lnSpc>
                <a:spcPct val="150000"/>
              </a:lnSpc>
            </a:pPr>
            <a:r>
              <a:rPr lang="he-IL" sz="2400" dirty="0"/>
              <a:t>✔ במרכז רפואי של מכבי או בזום , לבחירתכם </a:t>
            </a:r>
          </a:p>
          <a:p>
            <a:pPr>
              <a:lnSpc>
                <a:spcPct val="150000"/>
              </a:lnSpc>
            </a:pPr>
            <a:r>
              <a:rPr lang="he-IL" sz="2400" dirty="0"/>
              <a:t>✔ מפגש עם אנשים שמתמודדים עם מצב דומה</a:t>
            </a:r>
          </a:p>
          <a:p>
            <a:pPr>
              <a:lnSpc>
                <a:spcPct val="150000"/>
              </a:lnSpc>
            </a:pPr>
            <a:r>
              <a:rPr lang="he-IL" sz="2400" dirty="0"/>
              <a:t>✔  מדי רבעון נפתחת קבוצה 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9278CB02-ECE5-802C-0563-EBA1335C9653}"/>
              </a:ext>
            </a:extLst>
          </p:cNvPr>
          <p:cNvSpPr txBox="1"/>
          <p:nvPr/>
        </p:nvSpPr>
        <p:spPr>
          <a:xfrm>
            <a:off x="573747" y="4368132"/>
            <a:ext cx="12215004" cy="4909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he-IL" sz="2800" dirty="0">
                <a:solidFill>
                  <a:srgbClr val="13265D"/>
                </a:solidFill>
                <a:latin typeface="Ploni Maccabi ML v2 AAA Black"/>
                <a:ea typeface="Ploni Maccabi ML v2 AAA Black"/>
                <a:cs typeface="Ploni Maccabi ML v2 AAA Black"/>
              </a:rPr>
              <a:t>המפגשים בהנחיה מקצועית של </a:t>
            </a:r>
            <a:r>
              <a:rPr lang="he-IL" sz="2800" dirty="0" err="1">
                <a:solidFill>
                  <a:srgbClr val="13265D"/>
                </a:solidFill>
                <a:latin typeface="Ploni Maccabi ML v2 AAA Black"/>
                <a:ea typeface="Ploni Maccabi ML v2 AAA Black"/>
                <a:cs typeface="Ploni Maccabi ML v2 AAA Black"/>
              </a:rPr>
              <a:t>עובד.ת</a:t>
            </a:r>
            <a:r>
              <a:rPr lang="he-IL" sz="2800" dirty="0">
                <a:solidFill>
                  <a:srgbClr val="13265D"/>
                </a:solidFill>
                <a:latin typeface="Ploni Maccabi ML v2 AAA Black"/>
                <a:ea typeface="Ploni Maccabi ML v2 AAA Black"/>
                <a:cs typeface="Ploni Maccabi ML v2 AAA Black"/>
              </a:rPr>
              <a:t> </a:t>
            </a:r>
            <a:r>
              <a:rPr lang="he-IL" sz="2800" dirty="0" err="1">
                <a:solidFill>
                  <a:srgbClr val="13265D"/>
                </a:solidFill>
                <a:latin typeface="Ploni Maccabi ML v2 AAA Black"/>
                <a:ea typeface="Ploni Maccabi ML v2 AAA Black"/>
                <a:cs typeface="Ploni Maccabi ML v2 AAA Black"/>
              </a:rPr>
              <a:t>סוציאלי.ת</a:t>
            </a:r>
            <a:endParaRPr lang="he-IL" sz="2800" dirty="0">
              <a:solidFill>
                <a:srgbClr val="13265D"/>
              </a:solidFill>
              <a:latin typeface="Ploni Maccabi ML v2 AAA Black"/>
              <a:ea typeface="Ploni Maccabi ML v2 AAA Black"/>
              <a:cs typeface="Ploni Maccabi ML v2 AAA Black"/>
            </a:endParaRPr>
          </a:p>
        </p:txBody>
      </p:sp>
      <p:sp>
        <p:nvSpPr>
          <p:cNvPr id="31" name="CustomShape 14">
            <a:extLst>
              <a:ext uri="{FF2B5EF4-FFF2-40B4-BE49-F238E27FC236}">
                <a16:creationId xmlns:a16="http://schemas.microsoft.com/office/drawing/2014/main" id="{97030451-FAE3-38B6-44C8-E1602606BB42}"/>
              </a:ext>
            </a:extLst>
          </p:cNvPr>
          <p:cNvSpPr txBox="1"/>
          <p:nvPr/>
        </p:nvSpPr>
        <p:spPr>
          <a:xfrm>
            <a:off x="-361265" y="12670587"/>
            <a:ext cx="4818227" cy="748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1">
              <a:lnSpc>
                <a:spcPct val="80000"/>
              </a:lnSpc>
              <a:defRPr sz="3100" spc="0">
                <a:latin typeface="Ploni DL DemiBold AAA DemiBold"/>
                <a:ea typeface="Ploni DL DemiBold AAA DemiBold"/>
                <a:cs typeface="Ploni DL DemiBold AAA DemiBold"/>
                <a:sym typeface="Ploni DL DemiBold AAA DemiBold"/>
              </a:defRPr>
            </a:pPr>
            <a:r>
              <a:rPr lang="he-IL" sz="3100" dirty="0">
                <a:solidFill>
                  <a:srgbClr val="13265D"/>
                </a:solidFill>
                <a:latin typeface="Ploni Maccabi ML v2 AAA" pitchFamily="50" charset="-79"/>
                <a:ea typeface="Ploni Maccabi ML v2 AAA" pitchFamily="50" charset="-79"/>
                <a:cs typeface="Ploni Maccabi ML v2 AAA" pitchFamily="50" charset="-79"/>
              </a:rPr>
              <a:t>דיאנה שני</a:t>
            </a:r>
          </a:p>
          <a:p>
            <a:pPr algn="ctr" rtl="1">
              <a:lnSpc>
                <a:spcPct val="80000"/>
              </a:lnSpc>
              <a:defRPr sz="3100" spc="0">
                <a:latin typeface="Ploni DL DemiBold AAA DemiBold"/>
                <a:ea typeface="Ploni DL DemiBold AAA DemiBold"/>
                <a:cs typeface="Ploni DL DemiBold AAA DemiBold"/>
                <a:sym typeface="Ploni DL DemiBold AAA DemiBold"/>
              </a:defRPr>
            </a:pPr>
            <a:r>
              <a:rPr lang="he-IL" sz="2100" dirty="0">
                <a:solidFill>
                  <a:srgbClr val="13265D"/>
                </a:solidFill>
                <a:latin typeface="Ploni Maccabi ML v2 AAA" pitchFamily="50" charset="-79"/>
                <a:ea typeface="Ploni Maccabi ML v2 AAA" pitchFamily="50" charset="-79"/>
                <a:cs typeface="Ploni Maccabi ML v2 AAA" pitchFamily="50" charset="-79"/>
              </a:rPr>
              <a:t>עו"ס מרכז רפואי</a:t>
            </a:r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D0551C3E-AE2B-397D-D23A-1B55635E46E8}"/>
              </a:ext>
            </a:extLst>
          </p:cNvPr>
          <p:cNvSpPr txBox="1"/>
          <p:nvPr/>
        </p:nvSpPr>
        <p:spPr>
          <a:xfrm>
            <a:off x="285895" y="7723264"/>
            <a:ext cx="12542806" cy="8713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rtl="1">
              <a:lnSpc>
                <a:spcPts val="6480"/>
              </a:lnSpc>
              <a:defRPr sz="6900">
                <a:solidFill>
                  <a:srgbClr val="0B2867"/>
                </a:solidFill>
                <a:latin typeface="Ploni Maccabi ML v2 AAA Black"/>
                <a:ea typeface="Ploni Maccabi ML v2 AAA Black"/>
                <a:cs typeface="Ploni Maccabi ML v2 AAA Black"/>
                <a:sym typeface="Ploni Maccabi ML v2 AAA Black"/>
              </a:defRPr>
            </a:pPr>
            <a:r>
              <a:rPr lang="he-IL" sz="4000" b="1" dirty="0">
                <a:solidFill>
                  <a:srgbClr val="92D050"/>
                </a:solidFill>
                <a:latin typeface="Ploni Maccabi ML v2 AAA Black"/>
                <a:ea typeface="Ploni Maccabi ML v2 AAA Black"/>
                <a:cs typeface="Ploni Maccabi ML v2 AAA Black"/>
              </a:rPr>
              <a:t>זה הזמן לקחת צעד בשבילכם</a:t>
            </a:r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837CE85C-EA92-3CA9-5AC1-D194C01F7DE8}"/>
              </a:ext>
            </a:extLst>
          </p:cNvPr>
          <p:cNvGrpSpPr/>
          <p:nvPr/>
        </p:nvGrpSpPr>
        <p:grpSpPr>
          <a:xfrm>
            <a:off x="7365962" y="9036135"/>
            <a:ext cx="4399399" cy="2611649"/>
            <a:chOff x="7411706" y="8805962"/>
            <a:chExt cx="3669641" cy="2566506"/>
          </a:xfrm>
        </p:grpSpPr>
        <p:sp>
          <p:nvSpPr>
            <p:cNvPr id="11" name="Google Shape;14884;p35">
              <a:extLst>
                <a:ext uri="{FF2B5EF4-FFF2-40B4-BE49-F238E27FC236}">
                  <a16:creationId xmlns:a16="http://schemas.microsoft.com/office/drawing/2014/main" id="{2F00DCAA-DD53-92A4-0AD4-98A682B54020}"/>
                </a:ext>
              </a:extLst>
            </p:cNvPr>
            <p:cNvSpPr/>
            <p:nvPr/>
          </p:nvSpPr>
          <p:spPr>
            <a:xfrm>
              <a:off x="7501874" y="9548850"/>
              <a:ext cx="3070918" cy="1823618"/>
            </a:xfrm>
            <a:prstGeom prst="roundRect">
              <a:avLst>
                <a:gd name="adj" fmla="val 4248"/>
              </a:avLst>
            </a:prstGeom>
            <a:solidFill>
              <a:srgbClr val="E7E8EC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marL="0" marR="0" indent="0" algn="r" defTabSz="2438400" rtl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3" name="TextBox 382">
              <a:extLst>
                <a:ext uri="{FF2B5EF4-FFF2-40B4-BE49-F238E27FC236}">
                  <a16:creationId xmlns:a16="http://schemas.microsoft.com/office/drawing/2014/main" id="{E8C6F172-E277-C954-D7B8-C5DFD2BFB39A}"/>
                </a:ext>
              </a:extLst>
            </p:cNvPr>
            <p:cNvSpPr txBox="1"/>
            <p:nvPr/>
          </p:nvSpPr>
          <p:spPr>
            <a:xfrm>
              <a:off x="7623612" y="9861949"/>
              <a:ext cx="2881733" cy="13704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036" tIns="8036" rIns="8036" bIns="8036" anchor="ctr">
              <a:spAutoFit/>
            </a:bodyPr>
            <a:lstStyle>
              <a:lvl1pPr defTabSz="412731" rtl="1">
                <a:lnSpc>
                  <a:spcPct val="80000"/>
                </a:lnSpc>
                <a:defRPr sz="3300">
                  <a:latin typeface="Ploni Maccabi ML v2 AAA Regular"/>
                  <a:ea typeface="Ploni Maccabi ML v2 AAA Regular"/>
                  <a:cs typeface="Ploni Maccabi ML v2 AAA Regular"/>
                  <a:sym typeface="Ploni Maccabi ML v2 AAA Regular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he-IL" sz="2200" dirty="0">
                  <a:solidFill>
                    <a:srgbClr val="13265D"/>
                  </a:solidFill>
                  <a:latin typeface="Ploni Maccabi ML v2 AAA Medium" pitchFamily="50" charset="-79"/>
                  <a:ea typeface="Ploni Maccabi ML v2 AAA Medium" pitchFamily="50" charset="-79"/>
                  <a:cs typeface="Ploni Maccabi ML v2 AAA Medium" pitchFamily="50" charset="-79"/>
                </a:rPr>
                <a:t>בני  משפחה המטפלים בבן משפחה שמתמודד עם מחלה כרונית, מחלה קשה, או ירידה תפקודית משמעותית</a:t>
              </a:r>
              <a:endParaRPr lang="he-IL" sz="2200" b="1" dirty="0">
                <a:solidFill>
                  <a:srgbClr val="13265D"/>
                </a:solidFill>
                <a:latin typeface="Ploni Maccabi ML v2 AAA Medium" pitchFamily="50" charset="-79"/>
                <a:ea typeface="Ploni Maccabi ML v2 AAA Medium" pitchFamily="50" charset="-79"/>
                <a:cs typeface="Ploni Maccabi ML v2 AAA Medium" pitchFamily="50" charset="-79"/>
              </a:endParaRPr>
            </a:p>
          </p:txBody>
        </p:sp>
        <p:sp>
          <p:nvSpPr>
            <p:cNvPr id="14" name="TextBox 385">
              <a:extLst>
                <a:ext uri="{FF2B5EF4-FFF2-40B4-BE49-F238E27FC236}">
                  <a16:creationId xmlns:a16="http://schemas.microsoft.com/office/drawing/2014/main" id="{B657D4FA-6904-2717-6828-EB2C2CE70562}"/>
                </a:ext>
              </a:extLst>
            </p:cNvPr>
            <p:cNvSpPr txBox="1"/>
            <p:nvPr/>
          </p:nvSpPr>
          <p:spPr>
            <a:xfrm>
              <a:off x="7452936" y="8862936"/>
              <a:ext cx="2035930" cy="47173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036" tIns="8036" rIns="8036" bIns="8036" anchor="ctr">
              <a:spAutoFit/>
            </a:bodyPr>
            <a:lstStyle>
              <a:lvl1pPr defTabSz="412731" rtl="1">
                <a:defRPr sz="2800">
                  <a:solidFill>
                    <a:srgbClr val="12BFE6"/>
                  </a:solidFill>
                  <a:latin typeface="Ploni Maccabi ML v2 AAA Regular"/>
                  <a:ea typeface="Ploni Maccabi ML v2 AAA Regular"/>
                  <a:cs typeface="Ploni Maccabi ML v2 AAA Regular"/>
                  <a:sym typeface="Ploni Maccabi ML v2 AAA Regular"/>
                </a:defRPr>
              </a:lvl1pPr>
            </a:lstStyle>
            <a:p>
              <a:pPr algn="r"/>
              <a:r>
                <a:rPr lang="he-IL" sz="3200" dirty="0">
                  <a:solidFill>
                    <a:srgbClr val="13265D"/>
                  </a:solidFill>
                  <a:latin typeface="Ploni Maccabi ML v2 AAA D-Bold" pitchFamily="50" charset="-79"/>
                  <a:ea typeface="Ploni Maccabi ML v2 AAA D-Bold" pitchFamily="50" charset="-79"/>
                  <a:cs typeface="Ploni Maccabi ML v2 AAA D-Bold" pitchFamily="50" charset="-79"/>
                </a:rPr>
                <a:t>למי?</a:t>
              </a:r>
            </a:p>
          </p:txBody>
        </p:sp>
        <p:cxnSp>
          <p:nvCxnSpPr>
            <p:cNvPr id="34" name="מחבר ישר 39">
              <a:extLst>
                <a:ext uri="{FF2B5EF4-FFF2-40B4-BE49-F238E27FC236}">
                  <a16:creationId xmlns:a16="http://schemas.microsoft.com/office/drawing/2014/main" id="{CEF90C24-2351-D88B-7CBF-64F637CA94DC}"/>
                </a:ext>
              </a:extLst>
            </p:cNvPr>
            <p:cNvCxnSpPr>
              <a:cxnSpLocks/>
            </p:cNvCxnSpPr>
            <p:nvPr/>
          </p:nvCxnSpPr>
          <p:spPr>
            <a:xfrm>
              <a:off x="7411706" y="9357646"/>
              <a:ext cx="2946373" cy="18331"/>
            </a:xfrm>
            <a:prstGeom prst="line">
              <a:avLst/>
            </a:prstGeom>
            <a:noFill/>
            <a:ln w="25400" cap="flat">
              <a:solidFill>
                <a:srgbClr val="F3707F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35" name="קבוצה 19">
              <a:extLst>
                <a:ext uri="{FF2B5EF4-FFF2-40B4-BE49-F238E27FC236}">
                  <a16:creationId xmlns:a16="http://schemas.microsoft.com/office/drawing/2014/main" id="{1BCFEEE3-9252-5389-F015-A38C1188CD1B}"/>
                </a:ext>
              </a:extLst>
            </p:cNvPr>
            <p:cNvGrpSpPr/>
            <p:nvPr/>
          </p:nvGrpSpPr>
          <p:grpSpPr>
            <a:xfrm>
              <a:off x="10310684" y="8805962"/>
              <a:ext cx="770663" cy="857782"/>
              <a:chOff x="297424" y="-60839"/>
              <a:chExt cx="937029" cy="1042947"/>
            </a:xfrm>
          </p:grpSpPr>
          <p:sp>
            <p:nvSpPr>
              <p:cNvPr id="37" name="אליפסה 17">
                <a:extLst>
                  <a:ext uri="{FF2B5EF4-FFF2-40B4-BE49-F238E27FC236}">
                    <a16:creationId xmlns:a16="http://schemas.microsoft.com/office/drawing/2014/main" id="{7DC05CC8-3218-3FCC-54A7-6A64396962D1}"/>
                  </a:ext>
                </a:extLst>
              </p:cNvPr>
              <p:cNvSpPr/>
              <p:nvPr/>
            </p:nvSpPr>
            <p:spPr>
              <a:xfrm>
                <a:off x="297424" y="-60839"/>
                <a:ext cx="937029" cy="1042947"/>
              </a:xfrm>
              <a:prstGeom prst="ellipse">
                <a:avLst/>
              </a:prstGeom>
              <a:solidFill>
                <a:srgbClr val="F3707F"/>
              </a:solidFill>
              <a:ln w="38100" cap="flat">
                <a:solidFill>
                  <a:srgbClr val="FFFFFF"/>
                </a:solidFill>
                <a:prstDash val="solid"/>
                <a:round/>
              </a:ln>
              <a:effectLst>
                <a:outerShdw blurRad="635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91436" tIns="91436" rIns="91436" bIns="91436" numCol="1" anchor="ctr">
                <a:noAutofit/>
              </a:bodyPr>
              <a:lstStyle/>
              <a:p>
                <a:pPr algn="ctr" defTabSz="1651000">
                  <a:defRPr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3600" dirty="0">
                  <a:latin typeface="Ploni Maccabi ML v2 AAA" pitchFamily="2" charset="-79"/>
                  <a:ea typeface="Ploni Maccabi ML v2 AAA" pitchFamily="2" charset="-79"/>
                  <a:cs typeface="Ploni Maccabi ML v2 AAA" pitchFamily="2" charset="-79"/>
                </a:endParaRPr>
              </a:p>
            </p:txBody>
          </p:sp>
          <p:sp>
            <p:nvSpPr>
              <p:cNvPr id="38" name="team">
                <a:extLst>
                  <a:ext uri="{FF2B5EF4-FFF2-40B4-BE49-F238E27FC236}">
                    <a16:creationId xmlns:a16="http://schemas.microsoft.com/office/drawing/2014/main" id="{D18098DA-65ED-AF5A-88D7-AA219B5DD9AE}"/>
                  </a:ext>
                </a:extLst>
              </p:cNvPr>
              <p:cNvSpPr/>
              <p:nvPr/>
            </p:nvSpPr>
            <p:spPr>
              <a:xfrm>
                <a:off x="500973" y="248220"/>
                <a:ext cx="571269" cy="4163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5" extrusionOk="0">
                    <a:moveTo>
                      <a:pt x="4129" y="1"/>
                    </a:moveTo>
                    <a:cubicBezTo>
                      <a:pt x="3782" y="16"/>
                      <a:pt x="3442" y="210"/>
                      <a:pt x="3162" y="565"/>
                    </a:cubicBezTo>
                    <a:cubicBezTo>
                      <a:pt x="3001" y="769"/>
                      <a:pt x="2865" y="1021"/>
                      <a:pt x="2760" y="1309"/>
                    </a:cubicBezTo>
                    <a:cubicBezTo>
                      <a:pt x="2664" y="1329"/>
                      <a:pt x="2570" y="1379"/>
                      <a:pt x="2484" y="1453"/>
                    </a:cubicBezTo>
                    <a:cubicBezTo>
                      <a:pt x="2301" y="1612"/>
                      <a:pt x="2160" y="1877"/>
                      <a:pt x="2089" y="2197"/>
                    </a:cubicBezTo>
                    <a:cubicBezTo>
                      <a:pt x="2112" y="2137"/>
                      <a:pt x="2150" y="2095"/>
                      <a:pt x="2193" y="2082"/>
                    </a:cubicBezTo>
                    <a:cubicBezTo>
                      <a:pt x="2222" y="2073"/>
                      <a:pt x="2251" y="2077"/>
                      <a:pt x="2278" y="2094"/>
                    </a:cubicBezTo>
                    <a:cubicBezTo>
                      <a:pt x="2265" y="2620"/>
                      <a:pt x="2263" y="3146"/>
                      <a:pt x="2269" y="3671"/>
                    </a:cubicBezTo>
                    <a:cubicBezTo>
                      <a:pt x="2275" y="4198"/>
                      <a:pt x="2290" y="4724"/>
                      <a:pt x="2314" y="5249"/>
                    </a:cubicBezTo>
                    <a:cubicBezTo>
                      <a:pt x="2341" y="5658"/>
                      <a:pt x="2402" y="6060"/>
                      <a:pt x="2495" y="6442"/>
                    </a:cubicBezTo>
                    <a:cubicBezTo>
                      <a:pt x="2584" y="6803"/>
                      <a:pt x="2700" y="7143"/>
                      <a:pt x="2842" y="7454"/>
                    </a:cubicBezTo>
                    <a:cubicBezTo>
                      <a:pt x="3010" y="8617"/>
                      <a:pt x="3643" y="9437"/>
                      <a:pt x="4370" y="9432"/>
                    </a:cubicBezTo>
                    <a:cubicBezTo>
                      <a:pt x="5079" y="9427"/>
                      <a:pt x="5696" y="8636"/>
                      <a:pt x="5872" y="7508"/>
                    </a:cubicBezTo>
                    <a:cubicBezTo>
                      <a:pt x="6034" y="7183"/>
                      <a:pt x="6162" y="6815"/>
                      <a:pt x="6250" y="6420"/>
                    </a:cubicBezTo>
                    <a:cubicBezTo>
                      <a:pt x="6341" y="6016"/>
                      <a:pt x="6390" y="5589"/>
                      <a:pt x="6393" y="5158"/>
                    </a:cubicBezTo>
                    <a:lnTo>
                      <a:pt x="6380" y="3009"/>
                    </a:lnTo>
                    <a:cubicBezTo>
                      <a:pt x="6372" y="2797"/>
                      <a:pt x="6347" y="2587"/>
                      <a:pt x="6305" y="2386"/>
                    </a:cubicBezTo>
                    <a:cubicBezTo>
                      <a:pt x="6261" y="2181"/>
                      <a:pt x="6201" y="1987"/>
                      <a:pt x="6124" y="1809"/>
                    </a:cubicBezTo>
                    <a:cubicBezTo>
                      <a:pt x="6175" y="1837"/>
                      <a:pt x="6224" y="1873"/>
                      <a:pt x="6270" y="1917"/>
                    </a:cubicBezTo>
                    <a:cubicBezTo>
                      <a:pt x="6313" y="1957"/>
                      <a:pt x="6354" y="2002"/>
                      <a:pt x="6392" y="2054"/>
                    </a:cubicBezTo>
                    <a:cubicBezTo>
                      <a:pt x="6286" y="1816"/>
                      <a:pt x="6164" y="1599"/>
                      <a:pt x="6031" y="1403"/>
                    </a:cubicBezTo>
                    <a:cubicBezTo>
                      <a:pt x="5888" y="1193"/>
                      <a:pt x="5732" y="1011"/>
                      <a:pt x="5565" y="858"/>
                    </a:cubicBezTo>
                    <a:cubicBezTo>
                      <a:pt x="5638" y="834"/>
                      <a:pt x="5712" y="828"/>
                      <a:pt x="5786" y="840"/>
                    </a:cubicBezTo>
                    <a:cubicBezTo>
                      <a:pt x="5856" y="851"/>
                      <a:pt x="5924" y="878"/>
                      <a:pt x="5989" y="920"/>
                    </a:cubicBezTo>
                    <a:cubicBezTo>
                      <a:pt x="5823" y="760"/>
                      <a:pt x="5646" y="633"/>
                      <a:pt x="5461" y="542"/>
                    </a:cubicBezTo>
                    <a:cubicBezTo>
                      <a:pt x="5264" y="445"/>
                      <a:pt x="5061" y="390"/>
                      <a:pt x="4855" y="378"/>
                    </a:cubicBezTo>
                    <a:cubicBezTo>
                      <a:pt x="4903" y="359"/>
                      <a:pt x="4952" y="342"/>
                      <a:pt x="5001" y="329"/>
                    </a:cubicBezTo>
                    <a:cubicBezTo>
                      <a:pt x="5072" y="311"/>
                      <a:pt x="5144" y="301"/>
                      <a:pt x="5216" y="298"/>
                    </a:cubicBezTo>
                    <a:cubicBezTo>
                      <a:pt x="5023" y="242"/>
                      <a:pt x="4828" y="209"/>
                      <a:pt x="4632" y="199"/>
                    </a:cubicBezTo>
                    <a:cubicBezTo>
                      <a:pt x="4421" y="188"/>
                      <a:pt x="4210" y="203"/>
                      <a:pt x="4001" y="244"/>
                    </a:cubicBezTo>
                    <a:cubicBezTo>
                      <a:pt x="4072" y="184"/>
                      <a:pt x="4148" y="136"/>
                      <a:pt x="4226" y="103"/>
                    </a:cubicBezTo>
                    <a:cubicBezTo>
                      <a:pt x="4308" y="68"/>
                      <a:pt x="4393" y="49"/>
                      <a:pt x="4478" y="46"/>
                    </a:cubicBezTo>
                    <a:cubicBezTo>
                      <a:pt x="4362" y="10"/>
                      <a:pt x="4245" y="-4"/>
                      <a:pt x="4129" y="1"/>
                    </a:cubicBezTo>
                    <a:close/>
                    <a:moveTo>
                      <a:pt x="10537" y="218"/>
                    </a:moveTo>
                    <a:cubicBezTo>
                      <a:pt x="10145" y="235"/>
                      <a:pt x="9762" y="454"/>
                      <a:pt x="9446" y="853"/>
                    </a:cubicBezTo>
                    <a:cubicBezTo>
                      <a:pt x="9264" y="1084"/>
                      <a:pt x="9111" y="1368"/>
                      <a:pt x="8993" y="1692"/>
                    </a:cubicBezTo>
                    <a:cubicBezTo>
                      <a:pt x="8884" y="1716"/>
                      <a:pt x="8778" y="1771"/>
                      <a:pt x="8681" y="1855"/>
                    </a:cubicBezTo>
                    <a:cubicBezTo>
                      <a:pt x="8475" y="2035"/>
                      <a:pt x="8316" y="2334"/>
                      <a:pt x="8236" y="2694"/>
                    </a:cubicBezTo>
                    <a:cubicBezTo>
                      <a:pt x="8262" y="2626"/>
                      <a:pt x="8305" y="2579"/>
                      <a:pt x="8353" y="2564"/>
                    </a:cubicBezTo>
                    <a:cubicBezTo>
                      <a:pt x="8385" y="2554"/>
                      <a:pt x="8418" y="2559"/>
                      <a:pt x="8449" y="2579"/>
                    </a:cubicBezTo>
                    <a:cubicBezTo>
                      <a:pt x="8435" y="3171"/>
                      <a:pt x="8432" y="3764"/>
                      <a:pt x="8439" y="4356"/>
                    </a:cubicBezTo>
                    <a:cubicBezTo>
                      <a:pt x="8445" y="4950"/>
                      <a:pt x="8463" y="5542"/>
                      <a:pt x="8490" y="6134"/>
                    </a:cubicBezTo>
                    <a:cubicBezTo>
                      <a:pt x="8520" y="6596"/>
                      <a:pt x="8589" y="7048"/>
                      <a:pt x="8694" y="7479"/>
                    </a:cubicBezTo>
                    <a:cubicBezTo>
                      <a:pt x="8793" y="7886"/>
                      <a:pt x="8925" y="8269"/>
                      <a:pt x="9085" y="8620"/>
                    </a:cubicBezTo>
                    <a:cubicBezTo>
                      <a:pt x="9274" y="9932"/>
                      <a:pt x="9988" y="10856"/>
                      <a:pt x="10808" y="10849"/>
                    </a:cubicBezTo>
                    <a:cubicBezTo>
                      <a:pt x="11606" y="10843"/>
                      <a:pt x="12302" y="9953"/>
                      <a:pt x="12501" y="8681"/>
                    </a:cubicBezTo>
                    <a:cubicBezTo>
                      <a:pt x="12684" y="8314"/>
                      <a:pt x="12828" y="7900"/>
                      <a:pt x="12927" y="7455"/>
                    </a:cubicBezTo>
                    <a:cubicBezTo>
                      <a:pt x="13030" y="6999"/>
                      <a:pt x="13084" y="6518"/>
                      <a:pt x="13088" y="6032"/>
                    </a:cubicBezTo>
                    <a:lnTo>
                      <a:pt x="13073" y="3609"/>
                    </a:lnTo>
                    <a:cubicBezTo>
                      <a:pt x="13065" y="3370"/>
                      <a:pt x="13036" y="3134"/>
                      <a:pt x="12989" y="2907"/>
                    </a:cubicBezTo>
                    <a:cubicBezTo>
                      <a:pt x="12940" y="2676"/>
                      <a:pt x="12872" y="2456"/>
                      <a:pt x="12786" y="2256"/>
                    </a:cubicBezTo>
                    <a:cubicBezTo>
                      <a:pt x="12842" y="2288"/>
                      <a:pt x="12897" y="2329"/>
                      <a:pt x="12949" y="2377"/>
                    </a:cubicBezTo>
                    <a:cubicBezTo>
                      <a:pt x="12998" y="2422"/>
                      <a:pt x="13044" y="2474"/>
                      <a:pt x="13087" y="2532"/>
                    </a:cubicBezTo>
                    <a:cubicBezTo>
                      <a:pt x="12967" y="2265"/>
                      <a:pt x="12830" y="2020"/>
                      <a:pt x="12680" y="1799"/>
                    </a:cubicBezTo>
                    <a:cubicBezTo>
                      <a:pt x="12519" y="1563"/>
                      <a:pt x="12343" y="1357"/>
                      <a:pt x="12154" y="1184"/>
                    </a:cubicBezTo>
                    <a:cubicBezTo>
                      <a:pt x="12237" y="1157"/>
                      <a:pt x="12321" y="1150"/>
                      <a:pt x="12404" y="1164"/>
                    </a:cubicBezTo>
                    <a:cubicBezTo>
                      <a:pt x="12483" y="1176"/>
                      <a:pt x="12560" y="1207"/>
                      <a:pt x="12633" y="1254"/>
                    </a:cubicBezTo>
                    <a:cubicBezTo>
                      <a:pt x="12446" y="1074"/>
                      <a:pt x="12246" y="931"/>
                      <a:pt x="12038" y="829"/>
                    </a:cubicBezTo>
                    <a:cubicBezTo>
                      <a:pt x="11816" y="719"/>
                      <a:pt x="11586" y="657"/>
                      <a:pt x="11354" y="643"/>
                    </a:cubicBezTo>
                    <a:cubicBezTo>
                      <a:pt x="11409" y="621"/>
                      <a:pt x="11464" y="603"/>
                      <a:pt x="11519" y="589"/>
                    </a:cubicBezTo>
                    <a:cubicBezTo>
                      <a:pt x="11599" y="568"/>
                      <a:pt x="11680" y="557"/>
                      <a:pt x="11761" y="553"/>
                    </a:cubicBezTo>
                    <a:cubicBezTo>
                      <a:pt x="11543" y="491"/>
                      <a:pt x="11323" y="453"/>
                      <a:pt x="11103" y="441"/>
                    </a:cubicBezTo>
                    <a:cubicBezTo>
                      <a:pt x="10865" y="429"/>
                      <a:pt x="10627" y="447"/>
                      <a:pt x="10391" y="493"/>
                    </a:cubicBezTo>
                    <a:cubicBezTo>
                      <a:pt x="10472" y="425"/>
                      <a:pt x="10557" y="371"/>
                      <a:pt x="10645" y="334"/>
                    </a:cubicBezTo>
                    <a:cubicBezTo>
                      <a:pt x="10738" y="294"/>
                      <a:pt x="10833" y="272"/>
                      <a:pt x="10929" y="269"/>
                    </a:cubicBezTo>
                    <a:cubicBezTo>
                      <a:pt x="10799" y="229"/>
                      <a:pt x="10667" y="213"/>
                      <a:pt x="10537" y="218"/>
                    </a:cubicBezTo>
                    <a:close/>
                    <a:moveTo>
                      <a:pt x="17105" y="900"/>
                    </a:moveTo>
                    <a:cubicBezTo>
                      <a:pt x="16774" y="909"/>
                      <a:pt x="16441" y="1016"/>
                      <a:pt x="16136" y="1256"/>
                    </a:cubicBezTo>
                    <a:cubicBezTo>
                      <a:pt x="15346" y="1882"/>
                      <a:pt x="14910" y="3142"/>
                      <a:pt x="14727" y="4441"/>
                    </a:cubicBezTo>
                    <a:cubicBezTo>
                      <a:pt x="14537" y="5782"/>
                      <a:pt x="14601" y="7230"/>
                      <a:pt x="14973" y="8588"/>
                    </a:cubicBezTo>
                    <a:lnTo>
                      <a:pt x="15294" y="8650"/>
                    </a:lnTo>
                    <a:cubicBezTo>
                      <a:pt x="15210" y="8952"/>
                      <a:pt x="15095" y="9227"/>
                      <a:pt x="14952" y="9461"/>
                    </a:cubicBezTo>
                    <a:cubicBezTo>
                      <a:pt x="14785" y="9736"/>
                      <a:pt x="14585" y="9950"/>
                      <a:pt x="14364" y="10090"/>
                    </a:cubicBezTo>
                    <a:lnTo>
                      <a:pt x="15280" y="10397"/>
                    </a:lnTo>
                    <a:lnTo>
                      <a:pt x="13691" y="11650"/>
                    </a:lnTo>
                    <a:cubicBezTo>
                      <a:pt x="14124" y="11839"/>
                      <a:pt x="14524" y="12194"/>
                      <a:pt x="14860" y="12684"/>
                    </a:cubicBezTo>
                    <a:cubicBezTo>
                      <a:pt x="15642" y="13824"/>
                      <a:pt x="15992" y="15494"/>
                      <a:pt x="16108" y="17169"/>
                    </a:cubicBezTo>
                    <a:cubicBezTo>
                      <a:pt x="16143" y="17683"/>
                      <a:pt x="16158" y="18201"/>
                      <a:pt x="16150" y="18723"/>
                    </a:cubicBezTo>
                    <a:cubicBezTo>
                      <a:pt x="17283" y="18846"/>
                      <a:pt x="18421" y="18772"/>
                      <a:pt x="19545" y="18503"/>
                    </a:cubicBezTo>
                    <a:cubicBezTo>
                      <a:pt x="20238" y="18337"/>
                      <a:pt x="20925" y="18098"/>
                      <a:pt x="21600" y="17785"/>
                    </a:cubicBezTo>
                    <a:lnTo>
                      <a:pt x="21490" y="14075"/>
                    </a:lnTo>
                    <a:cubicBezTo>
                      <a:pt x="21460" y="13551"/>
                      <a:pt x="21359" y="13044"/>
                      <a:pt x="21192" y="12594"/>
                    </a:cubicBezTo>
                    <a:cubicBezTo>
                      <a:pt x="21029" y="12149"/>
                      <a:pt x="20806" y="11771"/>
                      <a:pt x="20541" y="11486"/>
                    </a:cubicBezTo>
                    <a:lnTo>
                      <a:pt x="19085" y="10333"/>
                    </a:lnTo>
                    <a:cubicBezTo>
                      <a:pt x="19239" y="10369"/>
                      <a:pt x="19396" y="10376"/>
                      <a:pt x="19551" y="10355"/>
                    </a:cubicBezTo>
                    <a:cubicBezTo>
                      <a:pt x="19701" y="10334"/>
                      <a:pt x="19849" y="10285"/>
                      <a:pt x="19993" y="10211"/>
                    </a:cubicBezTo>
                    <a:cubicBezTo>
                      <a:pt x="19785" y="10078"/>
                      <a:pt x="19596" y="9873"/>
                      <a:pt x="19441" y="9610"/>
                    </a:cubicBezTo>
                    <a:cubicBezTo>
                      <a:pt x="19278" y="9335"/>
                      <a:pt x="19156" y="9004"/>
                      <a:pt x="19081" y="8641"/>
                    </a:cubicBezTo>
                    <a:lnTo>
                      <a:pt x="19418" y="8601"/>
                    </a:lnTo>
                    <a:cubicBezTo>
                      <a:pt x="19763" y="7141"/>
                      <a:pt x="19779" y="5615"/>
                      <a:pt x="19531" y="4226"/>
                    </a:cubicBezTo>
                    <a:cubicBezTo>
                      <a:pt x="19304" y="2951"/>
                      <a:pt x="18835" y="1727"/>
                      <a:pt x="18027" y="1172"/>
                    </a:cubicBezTo>
                    <a:cubicBezTo>
                      <a:pt x="17733" y="969"/>
                      <a:pt x="17418" y="891"/>
                      <a:pt x="17105" y="900"/>
                    </a:cubicBezTo>
                    <a:close/>
                    <a:moveTo>
                      <a:pt x="17305" y="3102"/>
                    </a:moveTo>
                    <a:cubicBezTo>
                      <a:pt x="17562" y="3337"/>
                      <a:pt x="17803" y="3614"/>
                      <a:pt x="18025" y="3928"/>
                    </a:cubicBezTo>
                    <a:cubicBezTo>
                      <a:pt x="18259" y="4259"/>
                      <a:pt x="18470" y="4630"/>
                      <a:pt x="18656" y="5035"/>
                    </a:cubicBezTo>
                    <a:lnTo>
                      <a:pt x="18406" y="3814"/>
                    </a:lnTo>
                    <a:cubicBezTo>
                      <a:pt x="18835" y="4683"/>
                      <a:pt x="18991" y="5758"/>
                      <a:pt x="18901" y="6776"/>
                    </a:cubicBezTo>
                    <a:cubicBezTo>
                      <a:pt x="18800" y="7912"/>
                      <a:pt x="18394" y="8959"/>
                      <a:pt x="17734" y="9552"/>
                    </a:cubicBezTo>
                    <a:cubicBezTo>
                      <a:pt x="17543" y="9724"/>
                      <a:pt x="17335" y="9843"/>
                      <a:pt x="17122" y="9842"/>
                    </a:cubicBezTo>
                    <a:cubicBezTo>
                      <a:pt x="16909" y="9840"/>
                      <a:pt x="16705" y="9718"/>
                      <a:pt x="16519" y="9532"/>
                    </a:cubicBezTo>
                    <a:cubicBezTo>
                      <a:pt x="16120" y="9130"/>
                      <a:pt x="15853" y="8521"/>
                      <a:pt x="15673" y="7872"/>
                    </a:cubicBezTo>
                    <a:cubicBezTo>
                      <a:pt x="15303" y="6543"/>
                      <a:pt x="15267" y="4989"/>
                      <a:pt x="15640" y="3555"/>
                    </a:cubicBezTo>
                    <a:cubicBezTo>
                      <a:pt x="15937" y="3574"/>
                      <a:pt x="16235" y="3541"/>
                      <a:pt x="16528" y="3456"/>
                    </a:cubicBezTo>
                    <a:cubicBezTo>
                      <a:pt x="16794" y="3380"/>
                      <a:pt x="17054" y="3261"/>
                      <a:pt x="17305" y="3102"/>
                    </a:cubicBezTo>
                    <a:close/>
                    <a:moveTo>
                      <a:pt x="3213" y="3188"/>
                    </a:moveTo>
                    <a:lnTo>
                      <a:pt x="5494" y="3188"/>
                    </a:lnTo>
                    <a:cubicBezTo>
                      <a:pt x="5567" y="3254"/>
                      <a:pt x="5632" y="3341"/>
                      <a:pt x="5685" y="3445"/>
                    </a:cubicBezTo>
                    <a:cubicBezTo>
                      <a:pt x="5739" y="3550"/>
                      <a:pt x="5781" y="3670"/>
                      <a:pt x="5808" y="3801"/>
                    </a:cubicBezTo>
                    <a:lnTo>
                      <a:pt x="5808" y="4916"/>
                    </a:lnTo>
                    <a:lnTo>
                      <a:pt x="5952" y="5172"/>
                    </a:lnTo>
                    <a:lnTo>
                      <a:pt x="5952" y="5764"/>
                    </a:lnTo>
                    <a:cubicBezTo>
                      <a:pt x="5903" y="5972"/>
                      <a:pt x="5842" y="6173"/>
                      <a:pt x="5770" y="6363"/>
                    </a:cubicBezTo>
                    <a:cubicBezTo>
                      <a:pt x="5705" y="6533"/>
                      <a:pt x="5632" y="6693"/>
                      <a:pt x="5551" y="6843"/>
                    </a:cubicBezTo>
                    <a:cubicBezTo>
                      <a:pt x="5461" y="7578"/>
                      <a:pt x="5175" y="8208"/>
                      <a:pt x="4772" y="8560"/>
                    </a:cubicBezTo>
                    <a:cubicBezTo>
                      <a:pt x="4641" y="8675"/>
                      <a:pt x="4500" y="8755"/>
                      <a:pt x="4354" y="8801"/>
                    </a:cubicBezTo>
                    <a:lnTo>
                      <a:pt x="4354" y="8802"/>
                    </a:lnTo>
                    <a:cubicBezTo>
                      <a:pt x="4353" y="8802"/>
                      <a:pt x="4353" y="8801"/>
                      <a:pt x="4352" y="8801"/>
                    </a:cubicBezTo>
                    <a:cubicBezTo>
                      <a:pt x="4206" y="8755"/>
                      <a:pt x="4065" y="8675"/>
                      <a:pt x="3934" y="8560"/>
                    </a:cubicBezTo>
                    <a:cubicBezTo>
                      <a:pt x="3531" y="8208"/>
                      <a:pt x="3245" y="7578"/>
                      <a:pt x="3155" y="6843"/>
                    </a:cubicBezTo>
                    <a:cubicBezTo>
                      <a:pt x="3074" y="6693"/>
                      <a:pt x="3002" y="6532"/>
                      <a:pt x="2937" y="6363"/>
                    </a:cubicBezTo>
                    <a:cubicBezTo>
                      <a:pt x="2865" y="6173"/>
                      <a:pt x="2803" y="5972"/>
                      <a:pt x="2754" y="5764"/>
                    </a:cubicBezTo>
                    <a:lnTo>
                      <a:pt x="2755" y="5172"/>
                    </a:lnTo>
                    <a:lnTo>
                      <a:pt x="2899" y="4916"/>
                    </a:lnTo>
                    <a:lnTo>
                      <a:pt x="2899" y="3801"/>
                    </a:lnTo>
                    <a:cubicBezTo>
                      <a:pt x="2926" y="3670"/>
                      <a:pt x="2967" y="3550"/>
                      <a:pt x="3021" y="3445"/>
                    </a:cubicBezTo>
                    <a:cubicBezTo>
                      <a:pt x="3075" y="3341"/>
                      <a:pt x="3140" y="3253"/>
                      <a:pt x="3213" y="3188"/>
                    </a:cubicBezTo>
                    <a:close/>
                    <a:moveTo>
                      <a:pt x="9503" y="3811"/>
                    </a:moveTo>
                    <a:lnTo>
                      <a:pt x="12074" y="3811"/>
                    </a:lnTo>
                    <a:cubicBezTo>
                      <a:pt x="12156" y="3885"/>
                      <a:pt x="12229" y="3983"/>
                      <a:pt x="12290" y="4101"/>
                    </a:cubicBezTo>
                    <a:cubicBezTo>
                      <a:pt x="12351" y="4219"/>
                      <a:pt x="12398" y="4355"/>
                      <a:pt x="12429" y="4501"/>
                    </a:cubicBezTo>
                    <a:lnTo>
                      <a:pt x="12429" y="5759"/>
                    </a:lnTo>
                    <a:lnTo>
                      <a:pt x="12591" y="6047"/>
                    </a:lnTo>
                    <a:lnTo>
                      <a:pt x="12591" y="6715"/>
                    </a:lnTo>
                    <a:cubicBezTo>
                      <a:pt x="12536" y="6950"/>
                      <a:pt x="12467" y="7176"/>
                      <a:pt x="12386" y="7390"/>
                    </a:cubicBezTo>
                    <a:cubicBezTo>
                      <a:pt x="12313" y="7581"/>
                      <a:pt x="12230" y="7762"/>
                      <a:pt x="12139" y="7931"/>
                    </a:cubicBezTo>
                    <a:cubicBezTo>
                      <a:pt x="12037" y="8760"/>
                      <a:pt x="11716" y="9470"/>
                      <a:pt x="11262" y="9867"/>
                    </a:cubicBezTo>
                    <a:cubicBezTo>
                      <a:pt x="11113" y="9996"/>
                      <a:pt x="10954" y="10088"/>
                      <a:pt x="10789" y="10140"/>
                    </a:cubicBezTo>
                    <a:cubicBezTo>
                      <a:pt x="10789" y="10140"/>
                      <a:pt x="10789" y="10140"/>
                      <a:pt x="10789" y="10141"/>
                    </a:cubicBezTo>
                    <a:cubicBezTo>
                      <a:pt x="10789" y="10140"/>
                      <a:pt x="10788" y="10140"/>
                      <a:pt x="10788" y="10140"/>
                    </a:cubicBezTo>
                    <a:cubicBezTo>
                      <a:pt x="10623" y="10088"/>
                      <a:pt x="10464" y="9996"/>
                      <a:pt x="10316" y="9867"/>
                    </a:cubicBezTo>
                    <a:cubicBezTo>
                      <a:pt x="9862" y="9470"/>
                      <a:pt x="9540" y="8760"/>
                      <a:pt x="9439" y="7931"/>
                    </a:cubicBezTo>
                    <a:cubicBezTo>
                      <a:pt x="9347" y="7762"/>
                      <a:pt x="9265" y="7581"/>
                      <a:pt x="9192" y="7390"/>
                    </a:cubicBezTo>
                    <a:cubicBezTo>
                      <a:pt x="9111" y="7176"/>
                      <a:pt x="9041" y="6950"/>
                      <a:pt x="8986" y="6715"/>
                    </a:cubicBezTo>
                    <a:lnTo>
                      <a:pt x="8987" y="6047"/>
                    </a:lnTo>
                    <a:lnTo>
                      <a:pt x="9149" y="5759"/>
                    </a:lnTo>
                    <a:lnTo>
                      <a:pt x="9149" y="4501"/>
                    </a:lnTo>
                    <a:cubicBezTo>
                      <a:pt x="9180" y="4355"/>
                      <a:pt x="9226" y="4219"/>
                      <a:pt x="9287" y="4101"/>
                    </a:cubicBezTo>
                    <a:cubicBezTo>
                      <a:pt x="9348" y="3983"/>
                      <a:pt x="9421" y="3885"/>
                      <a:pt x="9503" y="3811"/>
                    </a:cubicBezTo>
                    <a:close/>
                    <a:moveTo>
                      <a:pt x="3021" y="9469"/>
                    </a:moveTo>
                    <a:cubicBezTo>
                      <a:pt x="2942" y="9725"/>
                      <a:pt x="2846" y="9963"/>
                      <a:pt x="2732" y="10180"/>
                    </a:cubicBezTo>
                    <a:cubicBezTo>
                      <a:pt x="2618" y="10398"/>
                      <a:pt x="2489" y="10592"/>
                      <a:pt x="2347" y="10758"/>
                    </a:cubicBezTo>
                    <a:cubicBezTo>
                      <a:pt x="2135" y="10775"/>
                      <a:pt x="1926" y="10848"/>
                      <a:pt x="1727" y="10972"/>
                    </a:cubicBezTo>
                    <a:cubicBezTo>
                      <a:pt x="1253" y="11266"/>
                      <a:pt x="869" y="11810"/>
                      <a:pt x="616" y="12493"/>
                    </a:cubicBezTo>
                    <a:cubicBezTo>
                      <a:pt x="229" y="13541"/>
                      <a:pt x="182" y="14798"/>
                      <a:pt x="121" y="16017"/>
                    </a:cubicBezTo>
                    <a:cubicBezTo>
                      <a:pt x="87" y="16700"/>
                      <a:pt x="47" y="17383"/>
                      <a:pt x="0" y="18065"/>
                    </a:cubicBezTo>
                    <a:cubicBezTo>
                      <a:pt x="6" y="18067"/>
                      <a:pt x="11" y="18069"/>
                      <a:pt x="17" y="18072"/>
                    </a:cubicBezTo>
                    <a:cubicBezTo>
                      <a:pt x="23" y="18074"/>
                      <a:pt x="29" y="18076"/>
                      <a:pt x="35" y="18078"/>
                    </a:cubicBezTo>
                    <a:lnTo>
                      <a:pt x="0" y="18141"/>
                    </a:lnTo>
                    <a:cubicBezTo>
                      <a:pt x="1419" y="18691"/>
                      <a:pt x="2873" y="18965"/>
                      <a:pt x="4330" y="18955"/>
                    </a:cubicBezTo>
                    <a:cubicBezTo>
                      <a:pt x="4338" y="18955"/>
                      <a:pt x="4346" y="18954"/>
                      <a:pt x="4353" y="18954"/>
                    </a:cubicBezTo>
                    <a:cubicBezTo>
                      <a:pt x="4733" y="18936"/>
                      <a:pt x="5113" y="18905"/>
                      <a:pt x="5492" y="18860"/>
                    </a:cubicBezTo>
                    <a:cubicBezTo>
                      <a:pt x="5513" y="18506"/>
                      <a:pt x="5537" y="18152"/>
                      <a:pt x="5555" y="17798"/>
                    </a:cubicBezTo>
                    <a:cubicBezTo>
                      <a:pt x="5623" y="16424"/>
                      <a:pt x="5677" y="15007"/>
                      <a:pt x="6113" y="13826"/>
                    </a:cubicBezTo>
                    <a:cubicBezTo>
                      <a:pt x="6398" y="13055"/>
                      <a:pt x="6831" y="12442"/>
                      <a:pt x="7365" y="12111"/>
                    </a:cubicBezTo>
                    <a:cubicBezTo>
                      <a:pt x="7513" y="12019"/>
                      <a:pt x="7667" y="11954"/>
                      <a:pt x="7823" y="11914"/>
                    </a:cubicBezTo>
                    <a:cubicBezTo>
                      <a:pt x="7594" y="11504"/>
                      <a:pt x="7309" y="11177"/>
                      <a:pt x="6979" y="10972"/>
                    </a:cubicBezTo>
                    <a:cubicBezTo>
                      <a:pt x="6781" y="10848"/>
                      <a:pt x="6572" y="10775"/>
                      <a:pt x="6360" y="10758"/>
                    </a:cubicBezTo>
                    <a:cubicBezTo>
                      <a:pt x="6218" y="10592"/>
                      <a:pt x="6089" y="10398"/>
                      <a:pt x="5975" y="10180"/>
                    </a:cubicBezTo>
                    <a:cubicBezTo>
                      <a:pt x="5862" y="9963"/>
                      <a:pt x="5765" y="9725"/>
                      <a:pt x="5687" y="9469"/>
                    </a:cubicBezTo>
                    <a:cubicBezTo>
                      <a:pt x="5512" y="9756"/>
                      <a:pt x="5305" y="9985"/>
                      <a:pt x="5077" y="10143"/>
                    </a:cubicBezTo>
                    <a:cubicBezTo>
                      <a:pt x="4848" y="10302"/>
                      <a:pt x="4603" y="10386"/>
                      <a:pt x="4354" y="10390"/>
                    </a:cubicBezTo>
                    <a:cubicBezTo>
                      <a:pt x="4105" y="10386"/>
                      <a:pt x="3859" y="10302"/>
                      <a:pt x="3629" y="10143"/>
                    </a:cubicBezTo>
                    <a:cubicBezTo>
                      <a:pt x="3402" y="9985"/>
                      <a:pt x="3195" y="9756"/>
                      <a:pt x="3021" y="9469"/>
                    </a:cubicBezTo>
                    <a:close/>
                    <a:moveTo>
                      <a:pt x="17972" y="9847"/>
                    </a:moveTo>
                    <a:lnTo>
                      <a:pt x="18767" y="10441"/>
                    </a:lnTo>
                    <a:cubicBezTo>
                      <a:pt x="18356" y="11159"/>
                      <a:pt x="17782" y="11566"/>
                      <a:pt x="17182" y="11564"/>
                    </a:cubicBezTo>
                    <a:cubicBezTo>
                      <a:pt x="16590" y="11562"/>
                      <a:pt x="16024" y="11162"/>
                      <a:pt x="15616" y="10457"/>
                    </a:cubicBezTo>
                    <a:lnTo>
                      <a:pt x="16324" y="9898"/>
                    </a:lnTo>
                    <a:cubicBezTo>
                      <a:pt x="16553" y="10191"/>
                      <a:pt x="16835" y="10350"/>
                      <a:pt x="17125" y="10351"/>
                    </a:cubicBezTo>
                    <a:cubicBezTo>
                      <a:pt x="17435" y="10353"/>
                      <a:pt x="17735" y="10174"/>
                      <a:pt x="17972" y="9847"/>
                    </a:cubicBezTo>
                    <a:close/>
                    <a:moveTo>
                      <a:pt x="9287" y="10892"/>
                    </a:moveTo>
                    <a:cubicBezTo>
                      <a:pt x="9198" y="11181"/>
                      <a:pt x="9089" y="11450"/>
                      <a:pt x="8961" y="11694"/>
                    </a:cubicBezTo>
                    <a:cubicBezTo>
                      <a:pt x="8833" y="11939"/>
                      <a:pt x="8687" y="12158"/>
                      <a:pt x="8527" y="12345"/>
                    </a:cubicBezTo>
                    <a:cubicBezTo>
                      <a:pt x="8288" y="12365"/>
                      <a:pt x="8052" y="12447"/>
                      <a:pt x="7828" y="12586"/>
                    </a:cubicBezTo>
                    <a:cubicBezTo>
                      <a:pt x="7294" y="12918"/>
                      <a:pt x="6861" y="13531"/>
                      <a:pt x="6576" y="14301"/>
                    </a:cubicBezTo>
                    <a:cubicBezTo>
                      <a:pt x="6140" y="15482"/>
                      <a:pt x="6086" y="16900"/>
                      <a:pt x="6018" y="18273"/>
                    </a:cubicBezTo>
                    <a:cubicBezTo>
                      <a:pt x="5979" y="19044"/>
                      <a:pt x="5934" y="19813"/>
                      <a:pt x="5881" y="20582"/>
                    </a:cubicBezTo>
                    <a:cubicBezTo>
                      <a:pt x="5888" y="20584"/>
                      <a:pt x="5894" y="20587"/>
                      <a:pt x="5901" y="20590"/>
                    </a:cubicBezTo>
                    <a:cubicBezTo>
                      <a:pt x="5907" y="20592"/>
                      <a:pt x="5914" y="20594"/>
                      <a:pt x="5921" y="20596"/>
                    </a:cubicBezTo>
                    <a:lnTo>
                      <a:pt x="5881" y="20667"/>
                    </a:lnTo>
                    <a:cubicBezTo>
                      <a:pt x="7481" y="21287"/>
                      <a:pt x="9120" y="21596"/>
                      <a:pt x="10763" y="21585"/>
                    </a:cubicBezTo>
                    <a:cubicBezTo>
                      <a:pt x="10772" y="21585"/>
                      <a:pt x="10780" y="21584"/>
                      <a:pt x="10789" y="21584"/>
                    </a:cubicBezTo>
                    <a:cubicBezTo>
                      <a:pt x="12437" y="21509"/>
                      <a:pt x="14079" y="21202"/>
                      <a:pt x="15696" y="20667"/>
                    </a:cubicBezTo>
                    <a:lnTo>
                      <a:pt x="15657" y="20596"/>
                    </a:lnTo>
                    <a:cubicBezTo>
                      <a:pt x="15663" y="20594"/>
                      <a:pt x="15670" y="20592"/>
                      <a:pt x="15677" y="20590"/>
                    </a:cubicBezTo>
                    <a:cubicBezTo>
                      <a:pt x="15683" y="20587"/>
                      <a:pt x="15689" y="20584"/>
                      <a:pt x="15696" y="20582"/>
                    </a:cubicBezTo>
                    <a:cubicBezTo>
                      <a:pt x="15643" y="19813"/>
                      <a:pt x="15598" y="19044"/>
                      <a:pt x="15560" y="18273"/>
                    </a:cubicBezTo>
                    <a:cubicBezTo>
                      <a:pt x="15492" y="16900"/>
                      <a:pt x="15438" y="15482"/>
                      <a:pt x="15001" y="14301"/>
                    </a:cubicBezTo>
                    <a:cubicBezTo>
                      <a:pt x="14717" y="13531"/>
                      <a:pt x="14283" y="12918"/>
                      <a:pt x="13749" y="12586"/>
                    </a:cubicBezTo>
                    <a:cubicBezTo>
                      <a:pt x="13525" y="12447"/>
                      <a:pt x="13290" y="12365"/>
                      <a:pt x="13051" y="12345"/>
                    </a:cubicBezTo>
                    <a:cubicBezTo>
                      <a:pt x="12891" y="12158"/>
                      <a:pt x="12745" y="11939"/>
                      <a:pt x="12617" y="11694"/>
                    </a:cubicBezTo>
                    <a:cubicBezTo>
                      <a:pt x="12489" y="11450"/>
                      <a:pt x="12380" y="11181"/>
                      <a:pt x="12291" y="10892"/>
                    </a:cubicBezTo>
                    <a:cubicBezTo>
                      <a:pt x="12094" y="11216"/>
                      <a:pt x="11861" y="11473"/>
                      <a:pt x="11605" y="11651"/>
                    </a:cubicBezTo>
                    <a:cubicBezTo>
                      <a:pt x="11346" y="11830"/>
                      <a:pt x="11070" y="11925"/>
                      <a:pt x="10789" y="11930"/>
                    </a:cubicBezTo>
                    <a:cubicBezTo>
                      <a:pt x="10509" y="11925"/>
                      <a:pt x="10231" y="11831"/>
                      <a:pt x="9972" y="11651"/>
                    </a:cubicBezTo>
                    <a:cubicBezTo>
                      <a:pt x="9716" y="11473"/>
                      <a:pt x="9483" y="11216"/>
                      <a:pt x="9287" y="108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6" tIns="91436" rIns="91436" bIns="91436" numCol="1" anchor="ctr">
                <a:noAutofit/>
              </a:bodyPr>
              <a:lstStyle/>
              <a:p>
                <a:pPr algn="ctr" defTabSz="165100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3600" dirty="0">
                  <a:latin typeface="Ploni Maccabi ML v2 AAA" pitchFamily="2" charset="-79"/>
                  <a:ea typeface="Ploni Maccabi ML v2 AAA" pitchFamily="2" charset="-79"/>
                  <a:cs typeface="Ploni Maccabi ML v2 AAA" pitchFamily="2" charset="-79"/>
                </a:endParaRPr>
              </a:p>
            </p:txBody>
          </p:sp>
        </p:grpSp>
      </p:grp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706E717E-BEBB-19E3-CB87-8309F844528E}"/>
              </a:ext>
            </a:extLst>
          </p:cNvPr>
          <p:cNvGrpSpPr/>
          <p:nvPr/>
        </p:nvGrpSpPr>
        <p:grpSpPr>
          <a:xfrm>
            <a:off x="660488" y="8449512"/>
            <a:ext cx="5917414" cy="3183692"/>
            <a:chOff x="2309991" y="8055074"/>
            <a:chExt cx="5917414" cy="3183692"/>
          </a:xfrm>
        </p:grpSpPr>
        <p:sp>
          <p:nvSpPr>
            <p:cNvPr id="9" name="Google Shape;14884;p35">
              <a:extLst>
                <a:ext uri="{FF2B5EF4-FFF2-40B4-BE49-F238E27FC236}">
                  <a16:creationId xmlns:a16="http://schemas.microsoft.com/office/drawing/2014/main" id="{CB3AF33D-EB1F-3279-49DC-BB88FE4D57C5}"/>
                </a:ext>
              </a:extLst>
            </p:cNvPr>
            <p:cNvSpPr/>
            <p:nvPr/>
          </p:nvSpPr>
          <p:spPr>
            <a:xfrm>
              <a:off x="2664304" y="9383073"/>
              <a:ext cx="5155219" cy="1855693"/>
            </a:xfrm>
            <a:prstGeom prst="roundRect">
              <a:avLst>
                <a:gd name="adj" fmla="val 4248"/>
              </a:avLst>
            </a:prstGeom>
            <a:solidFill>
              <a:srgbClr val="E7E8EC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marL="0" marR="0" indent="0" algn="r" defTabSz="2438400" rtl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3" name="קבוצה 2">
              <a:extLst>
                <a:ext uri="{FF2B5EF4-FFF2-40B4-BE49-F238E27FC236}">
                  <a16:creationId xmlns:a16="http://schemas.microsoft.com/office/drawing/2014/main" id="{D505C7F3-F7A7-79EB-5D55-C678187383B3}"/>
                </a:ext>
              </a:extLst>
            </p:cNvPr>
            <p:cNvGrpSpPr/>
            <p:nvPr/>
          </p:nvGrpSpPr>
          <p:grpSpPr>
            <a:xfrm>
              <a:off x="2309991" y="8055074"/>
              <a:ext cx="5917414" cy="2695950"/>
              <a:chOff x="-345720" y="8229370"/>
              <a:chExt cx="5917414" cy="2695950"/>
            </a:xfrm>
          </p:grpSpPr>
          <p:sp>
            <p:nvSpPr>
              <p:cNvPr id="25" name="TextBox 382">
                <a:extLst>
                  <a:ext uri="{FF2B5EF4-FFF2-40B4-BE49-F238E27FC236}">
                    <a16:creationId xmlns:a16="http://schemas.microsoft.com/office/drawing/2014/main" id="{D956C49B-A017-EFA1-F1B2-747ECFAF11F7}"/>
                  </a:ext>
                </a:extLst>
              </p:cNvPr>
              <p:cNvSpPr txBox="1"/>
              <p:nvPr/>
            </p:nvSpPr>
            <p:spPr>
              <a:xfrm>
                <a:off x="2415404" y="10601314"/>
                <a:ext cx="2850728" cy="32400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8036" tIns="8036" rIns="8036" bIns="8036" anchor="ctr">
                <a:spAutoFit/>
              </a:bodyPr>
              <a:lstStyle>
                <a:lvl1pPr defTabSz="412731">
                  <a:lnSpc>
                    <a:spcPct val="80000"/>
                  </a:lnSpc>
                  <a:defRPr sz="3300">
                    <a:latin typeface="Ploni Maccabi ML v2 AAA Regular"/>
                    <a:ea typeface="Ploni Maccabi ML v2 AAA Regular"/>
                    <a:cs typeface="Ploni Maccabi ML v2 AAA Regular"/>
                    <a:sym typeface="Ploni Maccabi ML v2 AAA Regular"/>
                  </a:defRPr>
                </a:lvl1pPr>
              </a:lstStyle>
              <a:p>
                <a:pPr rtl="1">
                  <a:lnSpc>
                    <a:spcPct val="100000"/>
                  </a:lnSpc>
                </a:pPr>
                <a:endParaRPr lang="he-IL" sz="2000" dirty="0">
                  <a:solidFill>
                    <a:srgbClr val="13265D"/>
                  </a:solidFill>
                  <a:latin typeface="Ploni Maccabi ML v2 AAA Medium" pitchFamily="50" charset="-79"/>
                  <a:ea typeface="Ploni Maccabi ML v2 AAA Medium" pitchFamily="50" charset="-79"/>
                  <a:cs typeface="Ploni Maccabi ML v2 AAA Medium" pitchFamily="50" charset="-79"/>
                </a:endParaRPr>
              </a:p>
            </p:txBody>
          </p:sp>
          <p:sp>
            <p:nvSpPr>
              <p:cNvPr id="26" name="TextBox 385">
                <a:extLst>
                  <a:ext uri="{FF2B5EF4-FFF2-40B4-BE49-F238E27FC236}">
                    <a16:creationId xmlns:a16="http://schemas.microsoft.com/office/drawing/2014/main" id="{1B62AA82-6621-06AD-EA00-569B48554974}"/>
                  </a:ext>
                </a:extLst>
              </p:cNvPr>
              <p:cNvSpPr txBox="1"/>
              <p:nvPr/>
            </p:nvSpPr>
            <p:spPr>
              <a:xfrm>
                <a:off x="-345720" y="8483148"/>
                <a:ext cx="4997328" cy="91493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8036" tIns="8036" rIns="8036" bIns="8036" anchor="ctr">
                <a:spAutoFit/>
              </a:bodyPr>
              <a:lstStyle>
                <a:lvl1pPr defTabSz="412731" rtl="1">
                  <a:defRPr sz="2800">
                    <a:solidFill>
                      <a:srgbClr val="D25189"/>
                    </a:solidFill>
                    <a:latin typeface="Ploni Maccabi ML v2 AAA Regular"/>
                    <a:ea typeface="Ploni Maccabi ML v2 AAA Regular"/>
                    <a:cs typeface="Ploni Maccabi ML v2 AAA Regular"/>
                    <a:sym typeface="Ploni Maccabi ML v2 AAA Regular"/>
                  </a:defRPr>
                </a:lvl1pPr>
              </a:lstStyle>
              <a:p>
                <a:pPr algn="r"/>
                <a:r>
                  <a:rPr lang="he-IL" sz="3200" dirty="0">
                    <a:solidFill>
                      <a:srgbClr val="13265D"/>
                    </a:solidFill>
                    <a:latin typeface="Ploni Maccabi ML v2 AAA D-Bold" pitchFamily="50" charset="-79"/>
                    <a:ea typeface="Ploni Maccabi ML v2 AAA D-Bold" pitchFamily="50" charset="-79"/>
                    <a:cs typeface="Ploni Maccabi ML v2 AAA D-Bold" pitchFamily="50" charset="-79"/>
                  </a:rPr>
                  <a:t>לקבלת פרטים נוספים היכנס לקישור או סרוק את הקוד</a:t>
                </a:r>
              </a:p>
            </p:txBody>
          </p:sp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78B802B8-90F9-34DF-916C-57A4B360FEC2}"/>
                  </a:ext>
                </a:extLst>
              </p:cNvPr>
              <p:cNvSpPr txBox="1"/>
              <p:nvPr/>
            </p:nvSpPr>
            <p:spPr>
              <a:xfrm>
                <a:off x="-255009" y="8229370"/>
                <a:ext cx="2253187" cy="4032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endParaRPr lang="he-IL" sz="2200" dirty="0"/>
              </a:p>
            </p:txBody>
          </p:sp>
          <p:grpSp>
            <p:nvGrpSpPr>
              <p:cNvPr id="43" name="Group 466">
                <a:extLst>
                  <a:ext uri="{FF2B5EF4-FFF2-40B4-BE49-F238E27FC236}">
                    <a16:creationId xmlns:a16="http://schemas.microsoft.com/office/drawing/2014/main" id="{7114C4B0-A83D-6283-75AB-EC1A635DA266}"/>
                  </a:ext>
                </a:extLst>
              </p:cNvPr>
              <p:cNvGrpSpPr/>
              <p:nvPr/>
            </p:nvGrpSpPr>
            <p:grpSpPr>
              <a:xfrm>
                <a:off x="4718271" y="8824789"/>
                <a:ext cx="853423" cy="853427"/>
                <a:chOff x="11908491" y="13358608"/>
                <a:chExt cx="853423" cy="853427"/>
              </a:xfrm>
            </p:grpSpPr>
            <p:sp>
              <p:nvSpPr>
                <p:cNvPr id="44" name="אליפסה 17">
                  <a:extLst>
                    <a:ext uri="{FF2B5EF4-FFF2-40B4-BE49-F238E27FC236}">
                      <a16:creationId xmlns:a16="http://schemas.microsoft.com/office/drawing/2014/main" id="{2CE6788D-1159-B3F0-D638-55A08894D518}"/>
                    </a:ext>
                  </a:extLst>
                </p:cNvPr>
                <p:cNvSpPr/>
                <p:nvPr/>
              </p:nvSpPr>
              <p:spPr>
                <a:xfrm>
                  <a:off x="11908491" y="13358608"/>
                  <a:ext cx="853423" cy="853427"/>
                </a:xfrm>
                <a:prstGeom prst="ellipse">
                  <a:avLst/>
                </a:prstGeom>
                <a:solidFill>
                  <a:srgbClr val="12BFE6"/>
                </a:solidFill>
                <a:ln w="38100" cap="flat">
                  <a:solidFill>
                    <a:srgbClr val="FFFFFF"/>
                  </a:solidFill>
                  <a:prstDash val="solid"/>
                  <a:round/>
                </a:ln>
                <a:effectLst>
                  <a:outerShdw blurRad="635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6" tIns="91436" rIns="91436" bIns="91436" numCol="1" anchor="ctr">
                  <a:noAutofit/>
                </a:bodyPr>
                <a:lstStyle/>
                <a:p>
                  <a:pPr algn="ctr" defTabSz="1651000">
                    <a:defRPr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 sz="3600" dirty="0">
                    <a:latin typeface="Ploni Maccabi ML v2 AAA" pitchFamily="2" charset="-79"/>
                    <a:ea typeface="Ploni Maccabi ML v2 AAA" pitchFamily="2" charset="-79"/>
                    <a:cs typeface="Ploni Maccabi ML v2 AAA" pitchFamily="2" charset="-79"/>
                  </a:endParaRPr>
                </a:p>
              </p:txBody>
            </p:sp>
            <p:sp>
              <p:nvSpPr>
                <p:cNvPr id="45" name="Location Pin">
                  <a:extLst>
                    <a:ext uri="{FF2B5EF4-FFF2-40B4-BE49-F238E27FC236}">
                      <a16:creationId xmlns:a16="http://schemas.microsoft.com/office/drawing/2014/main" id="{8CDB5CFD-94AF-74CD-2371-ED393D1D131D}"/>
                    </a:ext>
                  </a:extLst>
                </p:cNvPr>
                <p:cNvSpPr/>
                <p:nvPr/>
              </p:nvSpPr>
              <p:spPr>
                <a:xfrm>
                  <a:off x="12192096" y="13554680"/>
                  <a:ext cx="286213" cy="461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38" y="0"/>
                        <a:pt x="0" y="2997"/>
                        <a:pt x="0" y="6701"/>
                      </a:cubicBezTo>
                      <a:cubicBezTo>
                        <a:pt x="0" y="12819"/>
                        <a:pt x="10800" y="21600"/>
                        <a:pt x="10800" y="21600"/>
                      </a:cubicBezTo>
                      <a:cubicBezTo>
                        <a:pt x="10800" y="21600"/>
                        <a:pt x="21600" y="12814"/>
                        <a:pt x="21600" y="6701"/>
                      </a:cubicBezTo>
                      <a:cubicBezTo>
                        <a:pt x="21600" y="2997"/>
                        <a:pt x="16762" y="0"/>
                        <a:pt x="10800" y="0"/>
                      </a:cubicBezTo>
                      <a:close/>
                      <a:moveTo>
                        <a:pt x="10800" y="2683"/>
                      </a:moveTo>
                      <a:cubicBezTo>
                        <a:pt x="14368" y="2683"/>
                        <a:pt x="17267" y="4482"/>
                        <a:pt x="17267" y="6696"/>
                      </a:cubicBezTo>
                      <a:cubicBezTo>
                        <a:pt x="17267" y="8910"/>
                        <a:pt x="14368" y="10709"/>
                        <a:pt x="10800" y="10709"/>
                      </a:cubicBezTo>
                      <a:cubicBezTo>
                        <a:pt x="7232" y="10709"/>
                        <a:pt x="4335" y="8910"/>
                        <a:pt x="4335" y="6696"/>
                      </a:cubicBezTo>
                      <a:cubicBezTo>
                        <a:pt x="4335" y="4482"/>
                        <a:pt x="7232" y="2683"/>
                        <a:pt x="10800" y="2683"/>
                      </a:cubicBezTo>
                      <a:close/>
                      <a:moveTo>
                        <a:pt x="10800" y="4769"/>
                      </a:moveTo>
                      <a:cubicBezTo>
                        <a:pt x="9085" y="4769"/>
                        <a:pt x="7686" y="5632"/>
                        <a:pt x="7686" y="6701"/>
                      </a:cubicBezTo>
                      <a:cubicBezTo>
                        <a:pt x="7686" y="7770"/>
                        <a:pt x="9077" y="8635"/>
                        <a:pt x="10800" y="8635"/>
                      </a:cubicBezTo>
                      <a:cubicBezTo>
                        <a:pt x="12523" y="8635"/>
                        <a:pt x="13917" y="7770"/>
                        <a:pt x="13917" y="6701"/>
                      </a:cubicBezTo>
                      <a:cubicBezTo>
                        <a:pt x="13917" y="5632"/>
                        <a:pt x="12515" y="4769"/>
                        <a:pt x="10800" y="47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marL="0" marR="0" indent="0" algn="ctr" defTabSz="2438400" rtl="1" fontAlgn="auto" latinLnBrk="0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/>
                </a:p>
              </p:txBody>
            </p:sp>
          </p:grpSp>
          <p:cxnSp>
            <p:nvCxnSpPr>
              <p:cNvPr id="46" name="מחבר ישר 39">
                <a:extLst>
                  <a:ext uri="{FF2B5EF4-FFF2-40B4-BE49-F238E27FC236}">
                    <a16:creationId xmlns:a16="http://schemas.microsoft.com/office/drawing/2014/main" id="{5A53E53E-72E7-0F7E-3864-CC0F49369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93" y="9369296"/>
                <a:ext cx="4991911" cy="0"/>
              </a:xfrm>
              <a:prstGeom prst="line">
                <a:avLst/>
              </a:prstGeom>
              <a:noFill/>
              <a:ln w="25400" cap="flat">
                <a:solidFill>
                  <a:srgbClr val="12BFE6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2707" name="כניסה לתפקיד">
            <a:extLst>
              <a:ext uri="{FF2B5EF4-FFF2-40B4-BE49-F238E27FC236}">
                <a16:creationId xmlns:a16="http://schemas.microsoft.com/office/drawing/2014/main" id="{FC6EE83F-70C3-A5E4-D3E2-41449E3ABD48}"/>
              </a:ext>
            </a:extLst>
          </p:cNvPr>
          <p:cNvSpPr txBox="1"/>
          <p:nvPr/>
        </p:nvSpPr>
        <p:spPr>
          <a:xfrm>
            <a:off x="11578260" y="2116570"/>
            <a:ext cx="12648902" cy="1015658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715" tIns="25715" rIns="25715" bIns="25715">
            <a:spAutoFit/>
          </a:bodyPr>
          <a:lstStyle/>
          <a:p>
            <a:pPr algn="r" defTabSz="1651000">
              <a:lnSpc>
                <a:spcPts val="6480"/>
              </a:lnSpc>
              <a:defRPr/>
            </a:pPr>
            <a:r>
              <a:rPr lang="he-IL" sz="8000" b="1" dirty="0" err="1">
                <a:solidFill>
                  <a:srgbClr val="FFFFFF"/>
                </a:solidFill>
                <a:latin typeface="Ploni Maccabi ML v2 AAA" pitchFamily="2" charset="-79"/>
                <a:ea typeface="Ploni Maccabi ML v2 AAA" pitchFamily="2" charset="-79"/>
                <a:cs typeface="Ploni Maccabi ML v2 AAA" pitchFamily="2" charset="-79"/>
              </a:rPr>
              <a:t>מטפלים.ות</a:t>
            </a:r>
            <a:r>
              <a:rPr lang="he-IL" sz="8000" b="1" dirty="0">
                <a:solidFill>
                  <a:srgbClr val="FFFFFF"/>
                </a:solidFill>
                <a:latin typeface="Ploni Maccabi ML v2 AAA" pitchFamily="2" charset="-79"/>
                <a:ea typeface="Ploni Maccabi ML v2 AAA" pitchFamily="2" charset="-79"/>
                <a:cs typeface="Ploni Maccabi ML v2 AAA" pitchFamily="2" charset="-79"/>
              </a:rPr>
              <a:t> בבן משפחה? </a:t>
            </a:r>
            <a:endParaRPr lang="he-IL" sz="8000" b="1" baseline="30000" dirty="0">
              <a:solidFill>
                <a:srgbClr val="FFFFFF"/>
              </a:solidFill>
              <a:latin typeface="Ploni Maccabi ML v2 AAA" pitchFamily="2" charset="-79"/>
              <a:ea typeface="Ploni Maccabi ML v2 AAA" pitchFamily="2" charset="-79"/>
              <a:cs typeface="Ploni Maccabi ML v2 AAA" pitchFamily="2" charset="-79"/>
            </a:endParaRPr>
          </a:p>
        </p:txBody>
      </p:sp>
      <p:grpSp>
        <p:nvGrpSpPr>
          <p:cNvPr id="2728" name="קבוצה 450">
            <a:extLst>
              <a:ext uri="{FF2B5EF4-FFF2-40B4-BE49-F238E27FC236}">
                <a16:creationId xmlns:a16="http://schemas.microsoft.com/office/drawing/2014/main" id="{DB0AC57B-C519-27CD-A4DF-A2848D3BA0BF}"/>
              </a:ext>
            </a:extLst>
          </p:cNvPr>
          <p:cNvGrpSpPr/>
          <p:nvPr/>
        </p:nvGrpSpPr>
        <p:grpSpPr>
          <a:xfrm>
            <a:off x="15237007" y="10534289"/>
            <a:ext cx="8215733" cy="1475922"/>
            <a:chOff x="5997431" y="12313682"/>
            <a:chExt cx="5413956" cy="939595"/>
          </a:xfrm>
        </p:grpSpPr>
        <p:sp>
          <p:nvSpPr>
            <p:cNvPr id="2729" name="מלבן: פינות מעוגלות 62">
              <a:extLst>
                <a:ext uri="{FF2B5EF4-FFF2-40B4-BE49-F238E27FC236}">
                  <a16:creationId xmlns:a16="http://schemas.microsoft.com/office/drawing/2014/main" id="{50ABBD56-6A21-DEE0-8F7F-722C5D5E40C3}"/>
                </a:ext>
              </a:extLst>
            </p:cNvPr>
            <p:cNvSpPr/>
            <p:nvPr/>
          </p:nvSpPr>
          <p:spPr>
            <a:xfrm>
              <a:off x="6289087" y="12313682"/>
              <a:ext cx="4666415" cy="939595"/>
            </a:xfrm>
            <a:prstGeom prst="roundRect">
              <a:avLst>
                <a:gd name="adj" fmla="val 50000"/>
              </a:avLst>
            </a:prstGeom>
            <a:solidFill>
              <a:srgbClr val="A8C86F"/>
            </a:solidFill>
            <a:ln w="25400" cap="flat">
              <a:solidFill>
                <a:srgbClr val="A8C86F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he-IL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2730" name="מלבן 27">
              <a:extLst>
                <a:ext uri="{FF2B5EF4-FFF2-40B4-BE49-F238E27FC236}">
                  <a16:creationId xmlns:a16="http://schemas.microsoft.com/office/drawing/2014/main" id="{4408037E-BB5C-3BFF-D721-94FA20070BE6}"/>
                </a:ext>
              </a:extLst>
            </p:cNvPr>
            <p:cNvSpPr txBox="1"/>
            <p:nvPr/>
          </p:nvSpPr>
          <p:spPr>
            <a:xfrm>
              <a:off x="5997431" y="12420188"/>
              <a:ext cx="5413956" cy="7060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7" tIns="91437" rIns="91437" bIns="91437">
              <a:spAutoFit/>
            </a:bodyPr>
            <a:lstStyle>
              <a:lvl1pPr defTabSz="1828738" rtl="1">
                <a:lnSpc>
                  <a:spcPct val="115000"/>
                </a:lnSpc>
                <a:defRPr sz="4000">
                  <a:solidFill>
                    <a:srgbClr val="FFFFFF"/>
                  </a:solidFill>
                  <a:latin typeface="Ploni Maccabi ML v2 AAA Regular"/>
                  <a:ea typeface="Ploni Maccabi ML v2 AAA Regular"/>
                  <a:cs typeface="Ploni Maccabi ML v2 AAA Regular"/>
                  <a:sym typeface="Ploni Maccabi ML v2 AAA Regular"/>
                </a:defRPr>
              </a:lvl1pPr>
            </a:lstStyle>
            <a:p>
              <a:r>
                <a:rPr lang="he-IL" sz="5400" b="1" dirty="0">
                  <a:solidFill>
                    <a:schemeClr val="bg1"/>
                  </a:solidFill>
                  <a:latin typeface="Ploni Maccabi ML v2 AAA Medium" pitchFamily="50" charset="-79"/>
                  <a:ea typeface="Ploni Maccabi ML v2 AAA Medium" pitchFamily="50" charset="-79"/>
                  <a:cs typeface="Ploni Maccabi ML v2 AAA Medium" pitchFamily="50" charset="-79"/>
                </a:rPr>
                <a:t>אתם לא לבד! </a:t>
              </a:r>
              <a:endParaRPr lang="he-IL" sz="4800" b="1" dirty="0">
                <a:solidFill>
                  <a:schemeClr val="bg1"/>
                </a:solidFill>
                <a:latin typeface="Ploni Maccabi ML v2 AAA Medium" pitchFamily="50" charset="-79"/>
                <a:ea typeface="Ploni Maccabi ML v2 AAA Medium" pitchFamily="50" charset="-79"/>
                <a:cs typeface="Ploni Maccabi ML v2 AAA Medium" pitchFamily="50" charset="-79"/>
              </a:endParaRPr>
            </a:p>
          </p:txBody>
        </p:sp>
      </p:grpSp>
      <p:sp>
        <p:nvSpPr>
          <p:cNvPr id="2706" name="מחבר ישר 20">
            <a:extLst>
              <a:ext uri="{FF2B5EF4-FFF2-40B4-BE49-F238E27FC236}">
                <a16:creationId xmlns:a16="http://schemas.microsoft.com/office/drawing/2014/main" id="{90DC80E3-29A4-B8D6-9C5B-C13D6B1BA37B}"/>
              </a:ext>
            </a:extLst>
          </p:cNvPr>
          <p:cNvSpPr/>
          <p:nvPr/>
        </p:nvSpPr>
        <p:spPr>
          <a:xfrm>
            <a:off x="14334604" y="3123395"/>
            <a:ext cx="9892558" cy="372"/>
          </a:xfrm>
          <a:prstGeom prst="line">
            <a:avLst/>
          </a:prstGeom>
          <a:ln w="82550">
            <a:solidFill>
              <a:srgbClr val="A8C86F"/>
            </a:solidFill>
            <a:headEnd type="oval"/>
          </a:ln>
        </p:spPr>
        <p:txBody>
          <a:bodyPr lIns="45718" tIns="45718" rIns="45718" bIns="45718"/>
          <a:lstStyle/>
          <a:p>
            <a:pPr marL="0" marR="0" lvl="0" indent="0" algn="r" defTabSz="8255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cxnSp>
        <p:nvCxnSpPr>
          <p:cNvPr id="18" name="מחבר ישר 461">
            <a:extLst>
              <a:ext uri="{FF2B5EF4-FFF2-40B4-BE49-F238E27FC236}">
                <a16:creationId xmlns:a16="http://schemas.microsoft.com/office/drawing/2014/main" id="{22DDEA56-968C-8F2C-5C47-69FF6425E711}"/>
              </a:ext>
            </a:extLst>
          </p:cNvPr>
          <p:cNvCxnSpPr>
            <a:cxnSpLocks/>
          </p:cNvCxnSpPr>
          <p:nvPr/>
        </p:nvCxnSpPr>
        <p:spPr>
          <a:xfrm>
            <a:off x="5241819" y="12603083"/>
            <a:ext cx="1562441" cy="0"/>
          </a:xfrm>
          <a:prstGeom prst="line">
            <a:avLst/>
          </a:prstGeom>
          <a:noFill/>
          <a:ln w="41275" cap="flat">
            <a:solidFill>
              <a:srgbClr val="A8C86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CustomShape 14">
            <a:extLst>
              <a:ext uri="{FF2B5EF4-FFF2-40B4-BE49-F238E27FC236}">
                <a16:creationId xmlns:a16="http://schemas.microsoft.com/office/drawing/2014/main" id="{B9F53583-C780-519D-742F-248C86AF9322}"/>
              </a:ext>
            </a:extLst>
          </p:cNvPr>
          <p:cNvSpPr txBox="1"/>
          <p:nvPr/>
        </p:nvSpPr>
        <p:spPr>
          <a:xfrm>
            <a:off x="3534636" y="12671489"/>
            <a:ext cx="4818227" cy="748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1">
              <a:lnSpc>
                <a:spcPct val="80000"/>
              </a:lnSpc>
              <a:defRPr sz="3100" spc="0">
                <a:latin typeface="Ploni DL DemiBold AAA DemiBold"/>
                <a:ea typeface="Ploni DL DemiBold AAA DemiBold"/>
                <a:cs typeface="Ploni DL DemiBold AAA DemiBold"/>
                <a:sym typeface="Ploni DL DemiBold AAA DemiBold"/>
              </a:defRPr>
            </a:pPr>
            <a:r>
              <a:rPr lang="he-IL" sz="3100" dirty="0">
                <a:solidFill>
                  <a:srgbClr val="13265D"/>
                </a:solidFill>
                <a:latin typeface="Ploni Maccabi ML v2 AAA" pitchFamily="50" charset="-79"/>
                <a:ea typeface="Ploni Maccabi ML v2 AAA" pitchFamily="50" charset="-79"/>
                <a:cs typeface="Ploni Maccabi ML v2 AAA" pitchFamily="50" charset="-79"/>
              </a:rPr>
              <a:t>סיון רסקאי</a:t>
            </a:r>
          </a:p>
          <a:p>
            <a:pPr algn="ctr" rtl="1">
              <a:lnSpc>
                <a:spcPct val="80000"/>
              </a:lnSpc>
              <a:defRPr sz="3100" spc="0">
                <a:latin typeface="Ploni DL DemiBold AAA DemiBold"/>
                <a:ea typeface="Ploni DL DemiBold AAA DemiBold"/>
                <a:cs typeface="Ploni DL DemiBold AAA DemiBold"/>
                <a:sym typeface="Ploni DL DemiBold AAA DemiBold"/>
              </a:defRPr>
            </a:pPr>
            <a:r>
              <a:rPr lang="he-IL" sz="2100" dirty="0">
                <a:solidFill>
                  <a:srgbClr val="13265D"/>
                </a:solidFill>
                <a:latin typeface="Ploni Maccabi ML v2 AAA" pitchFamily="50" charset="-79"/>
                <a:ea typeface="Ploni Maccabi ML v2 AAA" pitchFamily="50" charset="-79"/>
                <a:cs typeface="Ploni Maccabi ML v2 AAA" pitchFamily="50" charset="-79"/>
              </a:rPr>
              <a:t>עו"ס, רכזת מכבי משפחתי מחוזית</a:t>
            </a: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5C6D122E-0062-57D8-E3CC-70549D3D8A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934" y="9757859"/>
            <a:ext cx="2066068" cy="1976239"/>
          </a:xfrm>
          <a:prstGeom prst="rect">
            <a:avLst/>
          </a:prstGeom>
        </p:spPr>
      </p:pic>
      <p:sp>
        <p:nvSpPr>
          <p:cNvPr id="32" name="Rectangle 3">
            <a:extLst>
              <a:ext uri="{FF2B5EF4-FFF2-40B4-BE49-F238E27FC236}">
                <a16:creationId xmlns:a16="http://schemas.microsoft.com/office/drawing/2014/main" id="{B78A5A5B-EF30-5E33-47C9-77E74A06D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784" y="9918829"/>
            <a:ext cx="2409432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טופס בקשה – </a:t>
            </a: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רישום לקבוצה לבני משפחה מטפלים – מלא את הטופס</a:t>
            </a:r>
            <a:endParaRPr kumimoji="0" lang="en-US" altLang="he-I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3991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8847</TotalTime>
  <Words>161</Words>
  <Application>Microsoft Office PowerPoint</Application>
  <PresentationFormat>מותאם אישית</PresentationFormat>
  <Paragraphs>25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20" baseType="lpstr">
      <vt:lpstr>Graphik</vt:lpstr>
      <vt:lpstr>Ploni Maccabi ML v2 AAA</vt:lpstr>
      <vt:lpstr>Canela Regular</vt:lpstr>
      <vt:lpstr>Helvetica Neue Light</vt:lpstr>
      <vt:lpstr>Helvetica Neue Medium</vt:lpstr>
      <vt:lpstr>Helvetica Light</vt:lpstr>
      <vt:lpstr>Ploni Maccabi ML v2 AAA Medium</vt:lpstr>
      <vt:lpstr>Ploni Maccabi ML v2 AAA D-Bold</vt:lpstr>
      <vt:lpstr>Helvetica Neue</vt:lpstr>
      <vt:lpstr>Canela Bold</vt:lpstr>
      <vt:lpstr>Graphik-SemiboldItalic</vt:lpstr>
      <vt:lpstr>Canela Text Regular</vt:lpstr>
      <vt:lpstr>Arial</vt:lpstr>
      <vt:lpstr>Graphik-Medium</vt:lpstr>
      <vt:lpstr>Calibri</vt:lpstr>
      <vt:lpstr>Canela Deck Regular</vt:lpstr>
      <vt:lpstr>Ploni Maccabi ML v2 AAA Black</vt:lpstr>
      <vt:lpstr>Calibri Light</vt:lpstr>
      <vt:lpstr>23_ClassicWhite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Naama Oz</dc:creator>
  <cp:lastModifiedBy>מורן וייס</cp:lastModifiedBy>
  <cp:revision>78</cp:revision>
  <dcterms:modified xsi:type="dcterms:W3CDTF">2026-02-09T14:15:47Z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388FEC17-397C-4655-9AF4-87AD6BE4480F</vt:lpwstr>
  </property>
  <property fmtid="{D5CDD505-2E9C-101B-9397-08002B2CF9AE}" pid="3" name="ArticulatePath">
    <vt:lpwstr>בטא טמפלטים חדש1</vt:lpwstr>
  </property>
  <property fmtid="{D5CDD505-2E9C-101B-9397-08002B2CF9AE}" pid="4" name="ContentTypeId">
    <vt:lpwstr>0x0101002C6FA09C482E56468D37517854128259</vt:lpwstr>
  </property>
</Properties>
</file>